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1" r:id="rId1"/>
  </p:sldMasterIdLst>
  <p:sldIdLst>
    <p:sldId id="256" r:id="rId2"/>
    <p:sldId id="257" r:id="rId3"/>
    <p:sldId id="258" r:id="rId4"/>
    <p:sldId id="259" r:id="rId5"/>
    <p:sldId id="260" r:id="rId6"/>
    <p:sldId id="263" r:id="rId7"/>
    <p:sldId id="264" r:id="rId8"/>
    <p:sldId id="265" r:id="rId9"/>
    <p:sldId id="266" r:id="rId10"/>
    <p:sldId id="267" r:id="rId11"/>
    <p:sldId id="268" r:id="rId12"/>
    <p:sldId id="269" r:id="rId13"/>
    <p:sldId id="270"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108" d="100"/>
          <a:sy n="108" d="100"/>
        </p:scale>
        <p:origin x="71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_rels/data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_rels/drawing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svg"/><Relationship Id="rId1" Type="http://schemas.openxmlformats.org/officeDocument/2006/relationships/image" Target="../media/image2.png"/><Relationship Id="rId4" Type="http://schemas.openxmlformats.org/officeDocument/2006/relationships/image" Target="../media/image5.sv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4008580-F9C6-4185-ADC6-955268092A35}" type="doc">
      <dgm:prSet loTypeId="urn:microsoft.com/office/officeart/2018/2/layout/IconLabelDescriptionList" loCatId="icon" qsTypeId="urn:microsoft.com/office/officeart/2005/8/quickstyle/simple1" qsCatId="simple" csTypeId="urn:microsoft.com/office/officeart/2005/8/colors/accent1_2" csCatId="accent1" phldr="1"/>
      <dgm:spPr/>
      <dgm:t>
        <a:bodyPr/>
        <a:lstStyle/>
        <a:p>
          <a:endParaRPr lang="en-US"/>
        </a:p>
      </dgm:t>
    </dgm:pt>
    <dgm:pt modelId="{B5CA4DA8-9758-48EE-B864-4EFB58519139}">
      <dgm:prSet/>
      <dgm:spPr/>
      <dgm:t>
        <a:bodyPr/>
        <a:lstStyle/>
        <a:p>
          <a:pPr>
            <a:lnSpc>
              <a:spcPct val="100000"/>
            </a:lnSpc>
            <a:defRPr b="1"/>
          </a:pPr>
          <a:r>
            <a:rPr lang="en-US"/>
            <a:t>1.Pandas </a:t>
          </a:r>
        </a:p>
      </dgm:t>
    </dgm:pt>
    <dgm:pt modelId="{E6B242DF-C9AB-4BF7-9318-A2060AB0C151}" type="parTrans" cxnId="{B45EFB77-1351-45AB-8814-DB207962993A}">
      <dgm:prSet/>
      <dgm:spPr/>
      <dgm:t>
        <a:bodyPr/>
        <a:lstStyle/>
        <a:p>
          <a:endParaRPr lang="en-US"/>
        </a:p>
      </dgm:t>
    </dgm:pt>
    <dgm:pt modelId="{BFC6A3E7-CC7D-482E-BF5E-C247B42D5E46}" type="sibTrans" cxnId="{B45EFB77-1351-45AB-8814-DB207962993A}">
      <dgm:prSet/>
      <dgm:spPr/>
      <dgm:t>
        <a:bodyPr/>
        <a:lstStyle/>
        <a:p>
          <a:endParaRPr lang="en-US"/>
        </a:p>
      </dgm:t>
    </dgm:pt>
    <dgm:pt modelId="{A2ACFB6E-E727-4EDE-B8D7-8DE8070A6270}">
      <dgm:prSet/>
      <dgm:spPr/>
      <dgm:t>
        <a:bodyPr/>
        <a:lstStyle/>
        <a:p>
          <a:pPr>
            <a:lnSpc>
              <a:spcPct val="100000"/>
            </a:lnSpc>
          </a:pPr>
          <a:r>
            <a:rPr lang="en-US"/>
            <a:t>About : Pandas is a Python library widely used for data manipulation and analysis. It offers data structures and functions that simplify working with structured data, making it a go-to tool for data scientists, analysts, and developers</a:t>
          </a:r>
          <a:r>
            <a:rPr lang="en-US" b="0" i="0"/>
            <a:t>.</a:t>
          </a:r>
          <a:endParaRPr lang="en-US"/>
        </a:p>
      </dgm:t>
    </dgm:pt>
    <dgm:pt modelId="{0481508B-F855-482E-BB81-99B13319A29F}" type="parTrans" cxnId="{4ACC0BF9-479E-41B3-B6AD-FF7252CAB90F}">
      <dgm:prSet/>
      <dgm:spPr/>
      <dgm:t>
        <a:bodyPr/>
        <a:lstStyle/>
        <a:p>
          <a:endParaRPr lang="en-US"/>
        </a:p>
      </dgm:t>
    </dgm:pt>
    <dgm:pt modelId="{141FD3AA-7766-40AE-8A85-8FD52F57ACB9}" type="sibTrans" cxnId="{4ACC0BF9-479E-41B3-B6AD-FF7252CAB90F}">
      <dgm:prSet/>
      <dgm:spPr/>
      <dgm:t>
        <a:bodyPr/>
        <a:lstStyle/>
        <a:p>
          <a:endParaRPr lang="en-US"/>
        </a:p>
      </dgm:t>
    </dgm:pt>
    <dgm:pt modelId="{33E8C529-1A5C-4FCF-BD5E-DA4BDF30987E}">
      <dgm:prSet/>
      <dgm:spPr/>
      <dgm:t>
        <a:bodyPr/>
        <a:lstStyle/>
        <a:p>
          <a:pPr>
            <a:lnSpc>
              <a:spcPct val="100000"/>
            </a:lnSpc>
            <a:defRPr b="1"/>
          </a:pPr>
          <a:r>
            <a:rPr lang="ar-EG"/>
            <a:t>2</a:t>
          </a:r>
          <a:r>
            <a:rPr lang="en-US"/>
            <a:t>. Seaborn</a:t>
          </a:r>
        </a:p>
      </dgm:t>
    </dgm:pt>
    <dgm:pt modelId="{48CB44F3-C7F6-44E8-BCE5-EA61B2183937}" type="parTrans" cxnId="{744761A4-75D3-4D7A-8945-2EF613E53A55}">
      <dgm:prSet/>
      <dgm:spPr/>
      <dgm:t>
        <a:bodyPr/>
        <a:lstStyle/>
        <a:p>
          <a:endParaRPr lang="en-US"/>
        </a:p>
      </dgm:t>
    </dgm:pt>
    <dgm:pt modelId="{3A333169-86C7-4F2D-9F91-D9F49BDD9694}" type="sibTrans" cxnId="{744761A4-75D3-4D7A-8945-2EF613E53A55}">
      <dgm:prSet/>
      <dgm:spPr/>
      <dgm:t>
        <a:bodyPr/>
        <a:lstStyle/>
        <a:p>
          <a:endParaRPr lang="en-US"/>
        </a:p>
      </dgm:t>
    </dgm:pt>
    <dgm:pt modelId="{9289A2EE-D2CF-462B-8637-B27A81FA2C92}">
      <dgm:prSet/>
      <dgm:spPr/>
      <dgm:t>
        <a:bodyPr/>
        <a:lstStyle/>
        <a:p>
          <a:pPr>
            <a:lnSpc>
              <a:spcPct val="100000"/>
            </a:lnSpc>
          </a:pPr>
          <a:r>
            <a:rPr lang="en-US"/>
            <a:t>About : </a:t>
          </a:r>
          <a:r>
            <a:rPr lang="en-US" b="0" i="0"/>
            <a:t>Seaborn is a Python data visualization library based on Matplotlib. It provides a high-level interface for creating attractive and informative statistical graphics. Seaborn is particularly useful for visualizing statistical relationships in complex datasets. </a:t>
          </a:r>
          <a:br>
            <a:rPr lang="en-US"/>
          </a:br>
          <a:endParaRPr lang="en-US"/>
        </a:p>
      </dgm:t>
    </dgm:pt>
    <dgm:pt modelId="{944CC5D6-38FF-41E6-B6DE-C1E3F5033005}" type="parTrans" cxnId="{E1DE2A52-EF29-42F1-A3BA-37A95B1312C1}">
      <dgm:prSet/>
      <dgm:spPr/>
      <dgm:t>
        <a:bodyPr/>
        <a:lstStyle/>
        <a:p>
          <a:endParaRPr lang="en-US"/>
        </a:p>
      </dgm:t>
    </dgm:pt>
    <dgm:pt modelId="{7BFC5A75-E29C-4F08-A63E-F7142D50E68D}" type="sibTrans" cxnId="{E1DE2A52-EF29-42F1-A3BA-37A95B1312C1}">
      <dgm:prSet/>
      <dgm:spPr/>
      <dgm:t>
        <a:bodyPr/>
        <a:lstStyle/>
        <a:p>
          <a:endParaRPr lang="en-US"/>
        </a:p>
      </dgm:t>
    </dgm:pt>
    <dgm:pt modelId="{28896155-1722-433B-BA64-C3E464499B93}" type="pres">
      <dgm:prSet presAssocID="{54008580-F9C6-4185-ADC6-955268092A35}" presName="root" presStyleCnt="0">
        <dgm:presLayoutVars>
          <dgm:dir/>
          <dgm:resizeHandles val="exact"/>
        </dgm:presLayoutVars>
      </dgm:prSet>
      <dgm:spPr/>
    </dgm:pt>
    <dgm:pt modelId="{416B6134-94EF-4D36-A21E-C3FD497C019E}" type="pres">
      <dgm:prSet presAssocID="{B5CA4DA8-9758-48EE-B864-4EFB58519139}" presName="compNode" presStyleCnt="0"/>
      <dgm:spPr/>
    </dgm:pt>
    <dgm:pt modelId="{F31D2F06-8576-4599-B24C-BC1FAC87F878}" type="pres">
      <dgm:prSet presAssocID="{B5CA4DA8-9758-48EE-B864-4EFB58519139}" presName="iconRect" presStyleLbl="node1" presStyleIdx="0" presStyleCnt="2"/>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dgm:spPr>
      <dgm:extLst>
        <a:ext uri="{E40237B7-FDA0-4F09-8148-C483321AD2D9}">
          <dgm14:cNvPr xmlns:dgm14="http://schemas.microsoft.com/office/drawing/2010/diagram" id="0" name="" descr="Panda"/>
        </a:ext>
      </dgm:extLst>
    </dgm:pt>
    <dgm:pt modelId="{F3172401-0D96-47F7-8879-3509FDF35000}" type="pres">
      <dgm:prSet presAssocID="{B5CA4DA8-9758-48EE-B864-4EFB58519139}" presName="iconSpace" presStyleCnt="0"/>
      <dgm:spPr/>
    </dgm:pt>
    <dgm:pt modelId="{CEF9A6E6-A207-4CE0-A0D2-7A0C3232C8EB}" type="pres">
      <dgm:prSet presAssocID="{B5CA4DA8-9758-48EE-B864-4EFB58519139}" presName="parTx" presStyleLbl="revTx" presStyleIdx="0" presStyleCnt="4">
        <dgm:presLayoutVars>
          <dgm:chMax val="0"/>
          <dgm:chPref val="0"/>
        </dgm:presLayoutVars>
      </dgm:prSet>
      <dgm:spPr/>
    </dgm:pt>
    <dgm:pt modelId="{6772BF5F-68DE-4045-B046-01FD16A67652}" type="pres">
      <dgm:prSet presAssocID="{B5CA4DA8-9758-48EE-B864-4EFB58519139}" presName="txSpace" presStyleCnt="0"/>
      <dgm:spPr/>
    </dgm:pt>
    <dgm:pt modelId="{E44E668B-D60F-426D-8F3A-90F9AAF554F8}" type="pres">
      <dgm:prSet presAssocID="{B5CA4DA8-9758-48EE-B864-4EFB58519139}" presName="desTx" presStyleLbl="revTx" presStyleIdx="1" presStyleCnt="4">
        <dgm:presLayoutVars/>
      </dgm:prSet>
      <dgm:spPr/>
    </dgm:pt>
    <dgm:pt modelId="{3882D7F3-0A05-43CB-90E1-DA0BF4B199A7}" type="pres">
      <dgm:prSet presAssocID="{BFC6A3E7-CC7D-482E-BF5E-C247B42D5E46}" presName="sibTrans" presStyleCnt="0"/>
      <dgm:spPr/>
    </dgm:pt>
    <dgm:pt modelId="{B80086A9-9AF3-441A-88A2-6D46C6388449}" type="pres">
      <dgm:prSet presAssocID="{33E8C529-1A5C-4FCF-BD5E-DA4BDF30987E}" presName="compNode" presStyleCnt="0"/>
      <dgm:spPr/>
    </dgm:pt>
    <dgm:pt modelId="{A1EA55F7-E477-4957-8DCA-A0395FDCD382}" type="pres">
      <dgm:prSet presAssocID="{33E8C529-1A5C-4FCF-BD5E-DA4BDF30987E}" presName="iconRect" presStyleLbl="node1" presStyleIdx="1" presStyleCnt="2"/>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dgm:spPr>
      <dgm:extLst>
        <a:ext uri="{E40237B7-FDA0-4F09-8148-C483321AD2D9}">
          <dgm14:cNvPr xmlns:dgm14="http://schemas.microsoft.com/office/drawing/2010/diagram" id="0" name="" descr="Programmer"/>
        </a:ext>
      </dgm:extLst>
    </dgm:pt>
    <dgm:pt modelId="{B478AABF-1138-4227-8B56-E95DE24F0CE8}" type="pres">
      <dgm:prSet presAssocID="{33E8C529-1A5C-4FCF-BD5E-DA4BDF30987E}" presName="iconSpace" presStyleCnt="0"/>
      <dgm:spPr/>
    </dgm:pt>
    <dgm:pt modelId="{122CC579-BEF6-4886-A8F9-A54373B9204F}" type="pres">
      <dgm:prSet presAssocID="{33E8C529-1A5C-4FCF-BD5E-DA4BDF30987E}" presName="parTx" presStyleLbl="revTx" presStyleIdx="2" presStyleCnt="4">
        <dgm:presLayoutVars>
          <dgm:chMax val="0"/>
          <dgm:chPref val="0"/>
        </dgm:presLayoutVars>
      </dgm:prSet>
      <dgm:spPr/>
    </dgm:pt>
    <dgm:pt modelId="{79F1C495-FC59-4448-99EB-1A031622D165}" type="pres">
      <dgm:prSet presAssocID="{33E8C529-1A5C-4FCF-BD5E-DA4BDF30987E}" presName="txSpace" presStyleCnt="0"/>
      <dgm:spPr/>
    </dgm:pt>
    <dgm:pt modelId="{FE24D065-4FDF-4D33-9426-A8924B862E19}" type="pres">
      <dgm:prSet presAssocID="{33E8C529-1A5C-4FCF-BD5E-DA4BDF30987E}" presName="desTx" presStyleLbl="revTx" presStyleIdx="3" presStyleCnt="4">
        <dgm:presLayoutVars/>
      </dgm:prSet>
      <dgm:spPr/>
    </dgm:pt>
  </dgm:ptLst>
  <dgm:cxnLst>
    <dgm:cxn modelId="{36947E17-79E8-4E98-AE00-8AADAA854F50}" type="presOf" srcId="{9289A2EE-D2CF-462B-8637-B27A81FA2C92}" destId="{FE24D065-4FDF-4D33-9426-A8924B862E19}" srcOrd="0" destOrd="0" presId="urn:microsoft.com/office/officeart/2018/2/layout/IconLabelDescriptionList"/>
    <dgm:cxn modelId="{2D4B2C5C-BE95-4E2D-A5B9-9B8460C69DF8}" type="presOf" srcId="{33E8C529-1A5C-4FCF-BD5E-DA4BDF30987E}" destId="{122CC579-BEF6-4886-A8F9-A54373B9204F}" srcOrd="0" destOrd="0" presId="urn:microsoft.com/office/officeart/2018/2/layout/IconLabelDescriptionList"/>
    <dgm:cxn modelId="{E1DE2A52-EF29-42F1-A3BA-37A95B1312C1}" srcId="{33E8C529-1A5C-4FCF-BD5E-DA4BDF30987E}" destId="{9289A2EE-D2CF-462B-8637-B27A81FA2C92}" srcOrd="0" destOrd="0" parTransId="{944CC5D6-38FF-41E6-B6DE-C1E3F5033005}" sibTransId="{7BFC5A75-E29C-4F08-A63E-F7142D50E68D}"/>
    <dgm:cxn modelId="{B45EFB77-1351-45AB-8814-DB207962993A}" srcId="{54008580-F9C6-4185-ADC6-955268092A35}" destId="{B5CA4DA8-9758-48EE-B864-4EFB58519139}" srcOrd="0" destOrd="0" parTransId="{E6B242DF-C9AB-4BF7-9318-A2060AB0C151}" sibTransId="{BFC6A3E7-CC7D-482E-BF5E-C247B42D5E46}"/>
    <dgm:cxn modelId="{744761A4-75D3-4D7A-8945-2EF613E53A55}" srcId="{54008580-F9C6-4185-ADC6-955268092A35}" destId="{33E8C529-1A5C-4FCF-BD5E-DA4BDF30987E}" srcOrd="1" destOrd="0" parTransId="{48CB44F3-C7F6-44E8-BCE5-EA61B2183937}" sibTransId="{3A333169-86C7-4F2D-9F91-D9F49BDD9694}"/>
    <dgm:cxn modelId="{F7AD35D7-BC61-463B-8AB2-FBFF247F69EA}" type="presOf" srcId="{A2ACFB6E-E727-4EDE-B8D7-8DE8070A6270}" destId="{E44E668B-D60F-426D-8F3A-90F9AAF554F8}" srcOrd="0" destOrd="0" presId="urn:microsoft.com/office/officeart/2018/2/layout/IconLabelDescriptionList"/>
    <dgm:cxn modelId="{A89620EF-E07A-4003-98D6-EB807709F22D}" type="presOf" srcId="{54008580-F9C6-4185-ADC6-955268092A35}" destId="{28896155-1722-433B-BA64-C3E464499B93}" srcOrd="0" destOrd="0" presId="urn:microsoft.com/office/officeart/2018/2/layout/IconLabelDescriptionList"/>
    <dgm:cxn modelId="{4ACC0BF9-479E-41B3-B6AD-FF7252CAB90F}" srcId="{B5CA4DA8-9758-48EE-B864-4EFB58519139}" destId="{A2ACFB6E-E727-4EDE-B8D7-8DE8070A6270}" srcOrd="0" destOrd="0" parTransId="{0481508B-F855-482E-BB81-99B13319A29F}" sibTransId="{141FD3AA-7766-40AE-8A85-8FD52F57ACB9}"/>
    <dgm:cxn modelId="{3E06DDFA-4C52-4FA6-8E32-9054F91F1E6F}" type="presOf" srcId="{B5CA4DA8-9758-48EE-B864-4EFB58519139}" destId="{CEF9A6E6-A207-4CE0-A0D2-7A0C3232C8EB}" srcOrd="0" destOrd="0" presId="urn:microsoft.com/office/officeart/2018/2/layout/IconLabelDescriptionList"/>
    <dgm:cxn modelId="{D428D0B7-CC23-4BE5-9A8D-D5233C9B6B7F}" type="presParOf" srcId="{28896155-1722-433B-BA64-C3E464499B93}" destId="{416B6134-94EF-4D36-A21E-C3FD497C019E}" srcOrd="0" destOrd="0" presId="urn:microsoft.com/office/officeart/2018/2/layout/IconLabelDescriptionList"/>
    <dgm:cxn modelId="{1B03E9D2-B3F0-46C9-B92A-6E8D0FDA7414}" type="presParOf" srcId="{416B6134-94EF-4D36-A21E-C3FD497C019E}" destId="{F31D2F06-8576-4599-B24C-BC1FAC87F878}" srcOrd="0" destOrd="0" presId="urn:microsoft.com/office/officeart/2018/2/layout/IconLabelDescriptionList"/>
    <dgm:cxn modelId="{094B41A5-C1CF-4B0E-8604-16115F6F02C7}" type="presParOf" srcId="{416B6134-94EF-4D36-A21E-C3FD497C019E}" destId="{F3172401-0D96-47F7-8879-3509FDF35000}" srcOrd="1" destOrd="0" presId="urn:microsoft.com/office/officeart/2018/2/layout/IconLabelDescriptionList"/>
    <dgm:cxn modelId="{9D02A789-8A76-4816-83AC-2E7AACC81658}" type="presParOf" srcId="{416B6134-94EF-4D36-A21E-C3FD497C019E}" destId="{CEF9A6E6-A207-4CE0-A0D2-7A0C3232C8EB}" srcOrd="2" destOrd="0" presId="urn:microsoft.com/office/officeart/2018/2/layout/IconLabelDescriptionList"/>
    <dgm:cxn modelId="{2201FE69-3CD2-4E0B-BEA9-6A7171C1008D}" type="presParOf" srcId="{416B6134-94EF-4D36-A21E-C3FD497C019E}" destId="{6772BF5F-68DE-4045-B046-01FD16A67652}" srcOrd="3" destOrd="0" presId="urn:microsoft.com/office/officeart/2018/2/layout/IconLabelDescriptionList"/>
    <dgm:cxn modelId="{EA7DFFE1-CE1A-46E3-81A1-7DB23251B438}" type="presParOf" srcId="{416B6134-94EF-4D36-A21E-C3FD497C019E}" destId="{E44E668B-D60F-426D-8F3A-90F9AAF554F8}" srcOrd="4" destOrd="0" presId="urn:microsoft.com/office/officeart/2018/2/layout/IconLabelDescriptionList"/>
    <dgm:cxn modelId="{4B04E864-A090-4443-A3F2-9BA7A8CC7B11}" type="presParOf" srcId="{28896155-1722-433B-BA64-C3E464499B93}" destId="{3882D7F3-0A05-43CB-90E1-DA0BF4B199A7}" srcOrd="1" destOrd="0" presId="urn:microsoft.com/office/officeart/2018/2/layout/IconLabelDescriptionList"/>
    <dgm:cxn modelId="{F7A75547-988C-4184-8233-F60BC00F016A}" type="presParOf" srcId="{28896155-1722-433B-BA64-C3E464499B93}" destId="{B80086A9-9AF3-441A-88A2-6D46C6388449}" srcOrd="2" destOrd="0" presId="urn:microsoft.com/office/officeart/2018/2/layout/IconLabelDescriptionList"/>
    <dgm:cxn modelId="{46181BE9-945F-40B5-BA53-0F70A38EAF72}" type="presParOf" srcId="{B80086A9-9AF3-441A-88A2-6D46C6388449}" destId="{A1EA55F7-E477-4957-8DCA-A0395FDCD382}" srcOrd="0" destOrd="0" presId="urn:microsoft.com/office/officeart/2018/2/layout/IconLabelDescriptionList"/>
    <dgm:cxn modelId="{2B6FE0F7-9B37-4DE5-AD24-39E7B9DF31F4}" type="presParOf" srcId="{B80086A9-9AF3-441A-88A2-6D46C6388449}" destId="{B478AABF-1138-4227-8B56-E95DE24F0CE8}" srcOrd="1" destOrd="0" presId="urn:microsoft.com/office/officeart/2018/2/layout/IconLabelDescriptionList"/>
    <dgm:cxn modelId="{B715797E-99DF-4673-A78F-7FABC401C4E3}" type="presParOf" srcId="{B80086A9-9AF3-441A-88A2-6D46C6388449}" destId="{122CC579-BEF6-4886-A8F9-A54373B9204F}" srcOrd="2" destOrd="0" presId="urn:microsoft.com/office/officeart/2018/2/layout/IconLabelDescriptionList"/>
    <dgm:cxn modelId="{1A6CB5A1-6C0D-474F-83C0-B1F5A5295D90}" type="presParOf" srcId="{B80086A9-9AF3-441A-88A2-6D46C6388449}" destId="{79F1C495-FC59-4448-99EB-1A031622D165}" srcOrd="3" destOrd="0" presId="urn:microsoft.com/office/officeart/2018/2/layout/IconLabelDescriptionList"/>
    <dgm:cxn modelId="{864695E8-2353-40AD-BD03-ADC598C33E38}" type="presParOf" srcId="{B80086A9-9AF3-441A-88A2-6D46C6388449}" destId="{FE24D065-4FDF-4D33-9426-A8924B862E19}" srcOrd="4" destOrd="0" presId="urn:microsoft.com/office/officeart/2018/2/layout/IconLabelDescription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31D2F06-8576-4599-B24C-BC1FAC87F878}">
      <dsp:nvSpPr>
        <dsp:cNvPr id="0" name=""/>
        <dsp:cNvSpPr/>
      </dsp:nvSpPr>
      <dsp:spPr>
        <a:xfrm>
          <a:off x="559800" y="431434"/>
          <a:ext cx="1512000" cy="1512000"/>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CEF9A6E6-A207-4CE0-A0D2-7A0C3232C8EB}">
      <dsp:nvSpPr>
        <dsp:cNvPr id="0" name=""/>
        <dsp:cNvSpPr/>
      </dsp:nvSpPr>
      <dsp:spPr>
        <a:xfrm>
          <a:off x="559800" y="2127728"/>
          <a:ext cx="4320000" cy="64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600200">
            <a:lnSpc>
              <a:spcPct val="100000"/>
            </a:lnSpc>
            <a:spcBef>
              <a:spcPct val="0"/>
            </a:spcBef>
            <a:spcAft>
              <a:spcPct val="35000"/>
            </a:spcAft>
            <a:buNone/>
            <a:defRPr b="1"/>
          </a:pPr>
          <a:r>
            <a:rPr lang="en-US" sz="3600" kern="1200"/>
            <a:t>1.Pandas </a:t>
          </a:r>
        </a:p>
      </dsp:txBody>
      <dsp:txXfrm>
        <a:off x="559800" y="2127728"/>
        <a:ext cx="4320000" cy="648000"/>
      </dsp:txXfrm>
    </dsp:sp>
    <dsp:sp modelId="{E44E668B-D60F-426D-8F3A-90F9AAF554F8}">
      <dsp:nvSpPr>
        <dsp:cNvPr id="0" name=""/>
        <dsp:cNvSpPr/>
      </dsp:nvSpPr>
      <dsp:spPr>
        <a:xfrm>
          <a:off x="559800" y="2861446"/>
          <a:ext cx="4320000" cy="18558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100000"/>
            </a:lnSpc>
            <a:spcBef>
              <a:spcPct val="0"/>
            </a:spcBef>
            <a:spcAft>
              <a:spcPct val="35000"/>
            </a:spcAft>
            <a:buNone/>
          </a:pPr>
          <a:r>
            <a:rPr lang="en-US" sz="1700" kern="1200"/>
            <a:t>About : Pandas is a Python library widely used for data manipulation and analysis. It offers data structures and functions that simplify working with structured data, making it a go-to tool for data scientists, analysts, and developers</a:t>
          </a:r>
          <a:r>
            <a:rPr lang="en-US" sz="1700" b="0" i="0" kern="1200"/>
            <a:t>.</a:t>
          </a:r>
          <a:endParaRPr lang="en-US" sz="1700" kern="1200"/>
        </a:p>
      </dsp:txBody>
      <dsp:txXfrm>
        <a:off x="559800" y="2861446"/>
        <a:ext cx="4320000" cy="1855893"/>
      </dsp:txXfrm>
    </dsp:sp>
    <dsp:sp modelId="{A1EA55F7-E477-4957-8DCA-A0395FDCD382}">
      <dsp:nvSpPr>
        <dsp:cNvPr id="0" name=""/>
        <dsp:cNvSpPr/>
      </dsp:nvSpPr>
      <dsp:spPr>
        <a:xfrm>
          <a:off x="5635800" y="431434"/>
          <a:ext cx="1512000" cy="1512000"/>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22CC579-BEF6-4886-A8F9-A54373B9204F}">
      <dsp:nvSpPr>
        <dsp:cNvPr id="0" name=""/>
        <dsp:cNvSpPr/>
      </dsp:nvSpPr>
      <dsp:spPr>
        <a:xfrm>
          <a:off x="5635800" y="2127728"/>
          <a:ext cx="4320000" cy="6480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1600200">
            <a:lnSpc>
              <a:spcPct val="100000"/>
            </a:lnSpc>
            <a:spcBef>
              <a:spcPct val="0"/>
            </a:spcBef>
            <a:spcAft>
              <a:spcPct val="35000"/>
            </a:spcAft>
            <a:buNone/>
            <a:defRPr b="1"/>
          </a:pPr>
          <a:r>
            <a:rPr lang="ar-EG" sz="3600" kern="1200"/>
            <a:t>2</a:t>
          </a:r>
          <a:r>
            <a:rPr lang="en-US" sz="3600" kern="1200"/>
            <a:t>. Seaborn</a:t>
          </a:r>
        </a:p>
      </dsp:txBody>
      <dsp:txXfrm>
        <a:off x="5635800" y="2127728"/>
        <a:ext cx="4320000" cy="648000"/>
      </dsp:txXfrm>
    </dsp:sp>
    <dsp:sp modelId="{FE24D065-4FDF-4D33-9426-A8924B862E19}">
      <dsp:nvSpPr>
        <dsp:cNvPr id="0" name=""/>
        <dsp:cNvSpPr/>
      </dsp:nvSpPr>
      <dsp:spPr>
        <a:xfrm>
          <a:off x="5635800" y="2861446"/>
          <a:ext cx="4320000" cy="185589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755650">
            <a:lnSpc>
              <a:spcPct val="100000"/>
            </a:lnSpc>
            <a:spcBef>
              <a:spcPct val="0"/>
            </a:spcBef>
            <a:spcAft>
              <a:spcPct val="35000"/>
            </a:spcAft>
            <a:buNone/>
          </a:pPr>
          <a:r>
            <a:rPr lang="en-US" sz="1700" kern="1200"/>
            <a:t>About : </a:t>
          </a:r>
          <a:r>
            <a:rPr lang="en-US" sz="1700" b="0" i="0" kern="1200"/>
            <a:t>Seaborn is a Python data visualization library based on Matplotlib. It provides a high-level interface for creating attractive and informative statistical graphics. Seaborn is particularly useful for visualizing statistical relationships in complex datasets. </a:t>
          </a:r>
          <a:br>
            <a:rPr lang="en-US" sz="1700" kern="1200"/>
          </a:br>
          <a:endParaRPr lang="en-US" sz="1700" kern="1200"/>
        </a:p>
      </dsp:txBody>
      <dsp:txXfrm>
        <a:off x="5635800" y="2861446"/>
        <a:ext cx="4320000" cy="1855893"/>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DescriptionList">
  <dgm:title val="Icon Label Description List"/>
  <dgm:desc val="Use to show non-sequential or grouped chunks of information. The placeholder holds an icon or small picture, and corresponding text boxes show Level 1 and Level 2 text respectively. Works well for minimal Level 1 text accompanied by lengthier Level two text."/>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fact="0.45"/>
      <dgm:constr type="w" for="ch" forName="compNode" val="120"/>
      <dgm:constr type="w" for="ch" forName="sibTrans" refType="w" refFor="ch" refForName="compNode" fact="0.175"/>
      <dgm:constr type="primFontSz" for="des" forName="parTx" val="36"/>
      <dgm:constr type="primFontSz" for="des" forName="desTx" refType="primFontSz" refFor="des" refForName="parTx" op="lte" fact="0.75"/>
      <dgm:constr type="h" for="des" forName="compNode" op="equ"/>
      <dgm:constr type="h" for="des" forName="iconRect" op="equ"/>
      <dgm:constr type="w" for="des" forName="iconRect" op="equ"/>
      <dgm:constr type="h" for="des" forName="iconSpace" op="equ"/>
      <dgm:constr type="h" for="des" forName="parTx" op="equ"/>
      <dgm:constr type="h" for="des" forName="txSpace" op="equ"/>
      <dgm:constr type="h" for="des" forName="desTx"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iconRect" refType="w" fact="0.35"/>
          <dgm:constr type="h" for="ch" forName="iconRect" refType="w" refFor="ch" refForName="iconRect"/>
          <dgm:constr type="l" for="ch" forName="iconRect"/>
          <dgm:constr type="t" for="ch" forName="iconRect"/>
          <dgm:constr type="w" for="ch" forName="iconSpace" refType="w"/>
          <dgm:constr type="h" for="ch" forName="iconSpace" refType="h" fact="0.043"/>
          <dgm:constr type="l" for="ch" forName="iconSpace"/>
          <dgm:constr type="t" for="ch" forName="iconSpace" refType="b" refFor="ch" refForName="iconRect"/>
          <dgm:constr type="w" for="ch" forName="parTx" refType="w"/>
          <dgm:constr type="h" for="ch" forName="parTx" refType="w" fact="0.15"/>
          <dgm:constr type="l" for="ch" forName="parTx"/>
          <dgm:constr type="t" for="ch" forName="parTx" refType="b" refFor="ch" refForName="iconSpace"/>
          <dgm:constr type="h" for="ch" forName="txSpace" refType="h" fact="0.02"/>
          <dgm:constr type="w" for="ch" forName="txSpace" refType="w"/>
          <dgm:constr type="l" for="ch" forName="txSpace"/>
          <dgm:constr type="t" for="ch" forName="txSpace" refType="b" refFor="ch" refForName="parTx"/>
          <dgm:constr type="w" for="ch" forName="desTx" refType="w"/>
          <dgm:constr type="l" for="ch" forName="desTx"/>
          <dgm:constr type="t" for="ch" forName="desTx" refType="b" refFor="ch" refForName="txSpace"/>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 type="h" val="INF"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Vert" val="t"/>
            <dgm:param type="parTxLTRAlign" val="l"/>
            <dgm:param type="shpTxLTRAlignCh" val="l"/>
            <dgm:param type="parTxRTLAlign" val="r"/>
            <dgm:param type="shpTxRTLAlignCh" val="r"/>
          </dgm:alg>
          <dgm:shape xmlns:r="http://schemas.openxmlformats.org/officeDocument/2006/relationships" type="rect" r:blip="">
            <dgm:adjLst/>
          </dgm:shape>
          <dgm:presOf axis="des" ptType="node"/>
          <dgm:constrLst>
            <dgm:constr type="secFontSz" refType="primFontSz"/>
            <dgm:constr type="lMarg"/>
            <dgm:constr type="rMarg"/>
            <dgm:constr type="tMarg"/>
            <dgm:constr type="bMarg"/>
          </dgm:constrLst>
          <dgm:ruleLst>
            <dgm:rule type="primFontSz" val="NaN" fact="NaN" max="17"/>
            <dgm:rule type="h" val="INF" fact="NaN" max="NaN"/>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defRPr b="1"/>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jpeg>
</file>

<file path=ppt/media/image13.jpeg>
</file>

<file path=ppt/media/image14.jpeg>
</file>

<file path=ppt/media/image2.png>
</file>

<file path=ppt/media/image3.svg>
</file>

<file path=ppt/media/image4.png>
</file>

<file path=ppt/media/image5.svg>
</file>

<file path=ppt/media/image6.jpeg>
</file>

<file path=ppt/media/image7.jpe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B52302-E3AE-CB3E-5B8E-474244FBD39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69B8866-A046-479B-BDA4-A0E75E2AA05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1DDDC50-66E9-8D76-79C4-0B943D169D4D}"/>
              </a:ext>
            </a:extLst>
          </p:cNvPr>
          <p:cNvSpPr>
            <a:spLocks noGrp="1"/>
          </p:cNvSpPr>
          <p:nvPr>
            <p:ph type="dt" sz="half" idx="10"/>
          </p:nvPr>
        </p:nvSpPr>
        <p:spPr/>
        <p:txBody>
          <a:bodyPr/>
          <a:lstStyle/>
          <a:p>
            <a:fld id="{58D8BEF0-7B8C-4207-A21F-C40FF62AB795}" type="datetimeFigureOut">
              <a:rPr lang="en-US" smtClean="0"/>
              <a:t>4/24/2024</a:t>
            </a:fld>
            <a:endParaRPr lang="en-US"/>
          </a:p>
        </p:txBody>
      </p:sp>
      <p:sp>
        <p:nvSpPr>
          <p:cNvPr id="5" name="Footer Placeholder 4">
            <a:extLst>
              <a:ext uri="{FF2B5EF4-FFF2-40B4-BE49-F238E27FC236}">
                <a16:creationId xmlns:a16="http://schemas.microsoft.com/office/drawing/2014/main" id="{2A5B5A85-04E5-8D8C-DA32-E0796B477D0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271F58-5BB6-E523-B324-4D19CE3188EC}"/>
              </a:ext>
            </a:extLst>
          </p:cNvPr>
          <p:cNvSpPr>
            <a:spLocks noGrp="1"/>
          </p:cNvSpPr>
          <p:nvPr>
            <p:ph type="sldNum" sz="quarter" idx="12"/>
          </p:nvPr>
        </p:nvSpPr>
        <p:spPr/>
        <p:txBody>
          <a:bodyPr/>
          <a:lstStyle/>
          <a:p>
            <a:fld id="{13E1FEFB-F899-4C2A-87C6-87B12A4DDACC}" type="slidenum">
              <a:rPr lang="en-US" smtClean="0"/>
              <a:t>‹#›</a:t>
            </a:fld>
            <a:endParaRPr lang="en-US"/>
          </a:p>
        </p:txBody>
      </p:sp>
    </p:spTree>
    <p:extLst>
      <p:ext uri="{BB962C8B-B14F-4D97-AF65-F5344CB8AC3E}">
        <p14:creationId xmlns:p14="http://schemas.microsoft.com/office/powerpoint/2010/main" val="17894411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29ECE-AED6-4325-5ECE-B810193545F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E4BA858-782B-4C18-A8FB-3036E13E9F2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79C375-4CFB-DFE6-1523-E508CCED6FC7}"/>
              </a:ext>
            </a:extLst>
          </p:cNvPr>
          <p:cNvSpPr>
            <a:spLocks noGrp="1"/>
          </p:cNvSpPr>
          <p:nvPr>
            <p:ph type="dt" sz="half" idx="10"/>
          </p:nvPr>
        </p:nvSpPr>
        <p:spPr/>
        <p:txBody>
          <a:bodyPr/>
          <a:lstStyle/>
          <a:p>
            <a:fld id="{58D8BEF0-7B8C-4207-A21F-C40FF62AB795}" type="datetimeFigureOut">
              <a:rPr lang="en-US" smtClean="0"/>
              <a:t>4/24/2024</a:t>
            </a:fld>
            <a:endParaRPr lang="en-US"/>
          </a:p>
        </p:txBody>
      </p:sp>
      <p:sp>
        <p:nvSpPr>
          <p:cNvPr id="5" name="Footer Placeholder 4">
            <a:extLst>
              <a:ext uri="{FF2B5EF4-FFF2-40B4-BE49-F238E27FC236}">
                <a16:creationId xmlns:a16="http://schemas.microsoft.com/office/drawing/2014/main" id="{ABC66213-41FA-EE1D-4545-3A1D36453D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A500A4-FE40-DB9A-F74E-16B50E88771D}"/>
              </a:ext>
            </a:extLst>
          </p:cNvPr>
          <p:cNvSpPr>
            <a:spLocks noGrp="1"/>
          </p:cNvSpPr>
          <p:nvPr>
            <p:ph type="sldNum" sz="quarter" idx="12"/>
          </p:nvPr>
        </p:nvSpPr>
        <p:spPr/>
        <p:txBody>
          <a:bodyPr/>
          <a:lstStyle/>
          <a:p>
            <a:fld id="{13E1FEFB-F899-4C2A-87C6-87B12A4DDACC}" type="slidenum">
              <a:rPr lang="en-US" smtClean="0"/>
              <a:t>‹#›</a:t>
            </a:fld>
            <a:endParaRPr lang="en-US"/>
          </a:p>
        </p:txBody>
      </p:sp>
    </p:spTree>
    <p:extLst>
      <p:ext uri="{BB962C8B-B14F-4D97-AF65-F5344CB8AC3E}">
        <p14:creationId xmlns:p14="http://schemas.microsoft.com/office/powerpoint/2010/main" val="30096058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5FBCC7F-5000-A83C-34B6-91359E64E3E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04B8B95-0729-2E34-ED69-222BF90E931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AE577CD-0125-19B1-E63B-703ED8B018F3}"/>
              </a:ext>
            </a:extLst>
          </p:cNvPr>
          <p:cNvSpPr>
            <a:spLocks noGrp="1"/>
          </p:cNvSpPr>
          <p:nvPr>
            <p:ph type="dt" sz="half" idx="10"/>
          </p:nvPr>
        </p:nvSpPr>
        <p:spPr/>
        <p:txBody>
          <a:bodyPr/>
          <a:lstStyle/>
          <a:p>
            <a:fld id="{58D8BEF0-7B8C-4207-A21F-C40FF62AB795}" type="datetimeFigureOut">
              <a:rPr lang="en-US" smtClean="0"/>
              <a:t>4/24/2024</a:t>
            </a:fld>
            <a:endParaRPr lang="en-US"/>
          </a:p>
        </p:txBody>
      </p:sp>
      <p:sp>
        <p:nvSpPr>
          <p:cNvPr id="5" name="Footer Placeholder 4">
            <a:extLst>
              <a:ext uri="{FF2B5EF4-FFF2-40B4-BE49-F238E27FC236}">
                <a16:creationId xmlns:a16="http://schemas.microsoft.com/office/drawing/2014/main" id="{BF50F04F-EBE3-D247-1438-058999075FB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EF3465F-4281-CED4-CDE8-4E505FFAE050}"/>
              </a:ext>
            </a:extLst>
          </p:cNvPr>
          <p:cNvSpPr>
            <a:spLocks noGrp="1"/>
          </p:cNvSpPr>
          <p:nvPr>
            <p:ph type="sldNum" sz="quarter" idx="12"/>
          </p:nvPr>
        </p:nvSpPr>
        <p:spPr/>
        <p:txBody>
          <a:bodyPr/>
          <a:lstStyle/>
          <a:p>
            <a:fld id="{13E1FEFB-F899-4C2A-87C6-87B12A4DDACC}" type="slidenum">
              <a:rPr lang="en-US" smtClean="0"/>
              <a:t>‹#›</a:t>
            </a:fld>
            <a:endParaRPr lang="en-US"/>
          </a:p>
        </p:txBody>
      </p:sp>
    </p:spTree>
    <p:extLst>
      <p:ext uri="{BB962C8B-B14F-4D97-AF65-F5344CB8AC3E}">
        <p14:creationId xmlns:p14="http://schemas.microsoft.com/office/powerpoint/2010/main" val="12269601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CFC82F-A1C3-C36C-6817-52A9FEE170E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0F6C01-CAFF-120B-86E9-3F798AF90B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0C88F4-C994-DCC7-DD6A-3BC5F8CC5E57}"/>
              </a:ext>
            </a:extLst>
          </p:cNvPr>
          <p:cNvSpPr>
            <a:spLocks noGrp="1"/>
          </p:cNvSpPr>
          <p:nvPr>
            <p:ph type="dt" sz="half" idx="10"/>
          </p:nvPr>
        </p:nvSpPr>
        <p:spPr/>
        <p:txBody>
          <a:bodyPr/>
          <a:lstStyle/>
          <a:p>
            <a:fld id="{58D8BEF0-7B8C-4207-A21F-C40FF62AB795}" type="datetimeFigureOut">
              <a:rPr lang="en-US" smtClean="0"/>
              <a:t>4/24/2024</a:t>
            </a:fld>
            <a:endParaRPr lang="en-US"/>
          </a:p>
        </p:txBody>
      </p:sp>
      <p:sp>
        <p:nvSpPr>
          <p:cNvPr id="5" name="Footer Placeholder 4">
            <a:extLst>
              <a:ext uri="{FF2B5EF4-FFF2-40B4-BE49-F238E27FC236}">
                <a16:creationId xmlns:a16="http://schemas.microsoft.com/office/drawing/2014/main" id="{02EE73C4-D6D7-46B5-14C9-EB1DA873BA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6C3898-514D-3DE4-630B-D78C0D4C255F}"/>
              </a:ext>
            </a:extLst>
          </p:cNvPr>
          <p:cNvSpPr>
            <a:spLocks noGrp="1"/>
          </p:cNvSpPr>
          <p:nvPr>
            <p:ph type="sldNum" sz="quarter" idx="12"/>
          </p:nvPr>
        </p:nvSpPr>
        <p:spPr/>
        <p:txBody>
          <a:bodyPr/>
          <a:lstStyle/>
          <a:p>
            <a:fld id="{13E1FEFB-F899-4C2A-87C6-87B12A4DDACC}" type="slidenum">
              <a:rPr lang="en-US" smtClean="0"/>
              <a:t>‹#›</a:t>
            </a:fld>
            <a:endParaRPr lang="en-US"/>
          </a:p>
        </p:txBody>
      </p:sp>
    </p:spTree>
    <p:extLst>
      <p:ext uri="{BB962C8B-B14F-4D97-AF65-F5344CB8AC3E}">
        <p14:creationId xmlns:p14="http://schemas.microsoft.com/office/powerpoint/2010/main" val="39861325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959431-1CFC-945B-F635-7F6577046BB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2022956A-ED4A-BB7F-291F-4FA723F9237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DA190C8-2817-0265-59EE-1C2115BE988E}"/>
              </a:ext>
            </a:extLst>
          </p:cNvPr>
          <p:cNvSpPr>
            <a:spLocks noGrp="1"/>
          </p:cNvSpPr>
          <p:nvPr>
            <p:ph type="dt" sz="half" idx="10"/>
          </p:nvPr>
        </p:nvSpPr>
        <p:spPr/>
        <p:txBody>
          <a:bodyPr/>
          <a:lstStyle/>
          <a:p>
            <a:fld id="{58D8BEF0-7B8C-4207-A21F-C40FF62AB795}" type="datetimeFigureOut">
              <a:rPr lang="en-US" smtClean="0"/>
              <a:t>4/24/2024</a:t>
            </a:fld>
            <a:endParaRPr lang="en-US"/>
          </a:p>
        </p:txBody>
      </p:sp>
      <p:sp>
        <p:nvSpPr>
          <p:cNvPr id="5" name="Footer Placeholder 4">
            <a:extLst>
              <a:ext uri="{FF2B5EF4-FFF2-40B4-BE49-F238E27FC236}">
                <a16:creationId xmlns:a16="http://schemas.microsoft.com/office/drawing/2014/main" id="{300BCF33-98CB-4A51-062A-FF9D378602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36D985-A87E-29EE-ECB3-5242FF0AF02F}"/>
              </a:ext>
            </a:extLst>
          </p:cNvPr>
          <p:cNvSpPr>
            <a:spLocks noGrp="1"/>
          </p:cNvSpPr>
          <p:nvPr>
            <p:ph type="sldNum" sz="quarter" idx="12"/>
          </p:nvPr>
        </p:nvSpPr>
        <p:spPr/>
        <p:txBody>
          <a:bodyPr/>
          <a:lstStyle/>
          <a:p>
            <a:fld id="{13E1FEFB-F899-4C2A-87C6-87B12A4DDACC}" type="slidenum">
              <a:rPr lang="en-US" smtClean="0"/>
              <a:t>‹#›</a:t>
            </a:fld>
            <a:endParaRPr lang="en-US"/>
          </a:p>
        </p:txBody>
      </p:sp>
    </p:spTree>
    <p:extLst>
      <p:ext uri="{BB962C8B-B14F-4D97-AF65-F5344CB8AC3E}">
        <p14:creationId xmlns:p14="http://schemas.microsoft.com/office/powerpoint/2010/main" val="21986201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E6A00B-FE81-3903-CF4D-C124A3D13FE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A73945E-684D-57B2-30C3-946DAA8C9C1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121F704-5EBF-2AE5-C474-833F6C3A1BE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B47FD31-3371-2FD8-1A15-CC174FEDC0B8}"/>
              </a:ext>
            </a:extLst>
          </p:cNvPr>
          <p:cNvSpPr>
            <a:spLocks noGrp="1"/>
          </p:cNvSpPr>
          <p:nvPr>
            <p:ph type="dt" sz="half" idx="10"/>
          </p:nvPr>
        </p:nvSpPr>
        <p:spPr/>
        <p:txBody>
          <a:bodyPr/>
          <a:lstStyle/>
          <a:p>
            <a:fld id="{58D8BEF0-7B8C-4207-A21F-C40FF62AB795}" type="datetimeFigureOut">
              <a:rPr lang="en-US" smtClean="0"/>
              <a:t>4/24/2024</a:t>
            </a:fld>
            <a:endParaRPr lang="en-US"/>
          </a:p>
        </p:txBody>
      </p:sp>
      <p:sp>
        <p:nvSpPr>
          <p:cNvPr id="6" name="Footer Placeholder 5">
            <a:extLst>
              <a:ext uri="{FF2B5EF4-FFF2-40B4-BE49-F238E27FC236}">
                <a16:creationId xmlns:a16="http://schemas.microsoft.com/office/drawing/2014/main" id="{0ABD3497-52CC-A344-1675-B0554C6034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FE89826-1B7C-16B9-1FD0-F21F962DE3F9}"/>
              </a:ext>
            </a:extLst>
          </p:cNvPr>
          <p:cNvSpPr>
            <a:spLocks noGrp="1"/>
          </p:cNvSpPr>
          <p:nvPr>
            <p:ph type="sldNum" sz="quarter" idx="12"/>
          </p:nvPr>
        </p:nvSpPr>
        <p:spPr/>
        <p:txBody>
          <a:bodyPr/>
          <a:lstStyle/>
          <a:p>
            <a:fld id="{13E1FEFB-F899-4C2A-87C6-87B12A4DDACC}" type="slidenum">
              <a:rPr lang="en-US" smtClean="0"/>
              <a:t>‹#›</a:t>
            </a:fld>
            <a:endParaRPr lang="en-US"/>
          </a:p>
        </p:txBody>
      </p:sp>
    </p:spTree>
    <p:extLst>
      <p:ext uri="{BB962C8B-B14F-4D97-AF65-F5344CB8AC3E}">
        <p14:creationId xmlns:p14="http://schemas.microsoft.com/office/powerpoint/2010/main" val="998537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243162-DE99-740F-AA2B-3BF82CEAD6C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677A028-D9F0-9460-3F5E-EA8C2DD854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ECA680F-082D-CB04-4130-7D742600DB5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08D5732-9A13-B8A9-58DB-9223F9D9E7B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2180201-22ED-388C-FF20-6EFECBBCF44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D0D252F-721B-9500-AE4C-4781E98613E9}"/>
              </a:ext>
            </a:extLst>
          </p:cNvPr>
          <p:cNvSpPr>
            <a:spLocks noGrp="1"/>
          </p:cNvSpPr>
          <p:nvPr>
            <p:ph type="dt" sz="half" idx="10"/>
          </p:nvPr>
        </p:nvSpPr>
        <p:spPr/>
        <p:txBody>
          <a:bodyPr/>
          <a:lstStyle/>
          <a:p>
            <a:fld id="{58D8BEF0-7B8C-4207-A21F-C40FF62AB795}" type="datetimeFigureOut">
              <a:rPr lang="en-US" smtClean="0"/>
              <a:t>4/24/2024</a:t>
            </a:fld>
            <a:endParaRPr lang="en-US"/>
          </a:p>
        </p:txBody>
      </p:sp>
      <p:sp>
        <p:nvSpPr>
          <p:cNvPr id="8" name="Footer Placeholder 7">
            <a:extLst>
              <a:ext uri="{FF2B5EF4-FFF2-40B4-BE49-F238E27FC236}">
                <a16:creationId xmlns:a16="http://schemas.microsoft.com/office/drawing/2014/main" id="{D3086C45-B9AB-DCAA-9242-68358D9607D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8B7EBBD-78C4-8AB7-7A22-D65BCD5C6789}"/>
              </a:ext>
            </a:extLst>
          </p:cNvPr>
          <p:cNvSpPr>
            <a:spLocks noGrp="1"/>
          </p:cNvSpPr>
          <p:nvPr>
            <p:ph type="sldNum" sz="quarter" idx="12"/>
          </p:nvPr>
        </p:nvSpPr>
        <p:spPr/>
        <p:txBody>
          <a:bodyPr/>
          <a:lstStyle/>
          <a:p>
            <a:fld id="{13E1FEFB-F899-4C2A-87C6-87B12A4DDACC}" type="slidenum">
              <a:rPr lang="en-US" smtClean="0"/>
              <a:t>‹#›</a:t>
            </a:fld>
            <a:endParaRPr lang="en-US"/>
          </a:p>
        </p:txBody>
      </p:sp>
    </p:spTree>
    <p:extLst>
      <p:ext uri="{BB962C8B-B14F-4D97-AF65-F5344CB8AC3E}">
        <p14:creationId xmlns:p14="http://schemas.microsoft.com/office/powerpoint/2010/main" val="40651373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4EAB79-509E-90AC-FB5F-8F3B9A62C3F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E5948D9-502C-C743-8C7F-6727AFCCA2D1}"/>
              </a:ext>
            </a:extLst>
          </p:cNvPr>
          <p:cNvSpPr>
            <a:spLocks noGrp="1"/>
          </p:cNvSpPr>
          <p:nvPr>
            <p:ph type="dt" sz="half" idx="10"/>
          </p:nvPr>
        </p:nvSpPr>
        <p:spPr/>
        <p:txBody>
          <a:bodyPr/>
          <a:lstStyle/>
          <a:p>
            <a:fld id="{58D8BEF0-7B8C-4207-A21F-C40FF62AB795}" type="datetimeFigureOut">
              <a:rPr lang="en-US" smtClean="0"/>
              <a:t>4/24/2024</a:t>
            </a:fld>
            <a:endParaRPr lang="en-US"/>
          </a:p>
        </p:txBody>
      </p:sp>
      <p:sp>
        <p:nvSpPr>
          <p:cNvPr id="4" name="Footer Placeholder 3">
            <a:extLst>
              <a:ext uri="{FF2B5EF4-FFF2-40B4-BE49-F238E27FC236}">
                <a16:creationId xmlns:a16="http://schemas.microsoft.com/office/drawing/2014/main" id="{07D96F96-EB1A-F38E-01B8-1099939C650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F0E32DB-7561-7F38-7864-70997FE95DF4}"/>
              </a:ext>
            </a:extLst>
          </p:cNvPr>
          <p:cNvSpPr>
            <a:spLocks noGrp="1"/>
          </p:cNvSpPr>
          <p:nvPr>
            <p:ph type="sldNum" sz="quarter" idx="12"/>
          </p:nvPr>
        </p:nvSpPr>
        <p:spPr/>
        <p:txBody>
          <a:bodyPr/>
          <a:lstStyle/>
          <a:p>
            <a:fld id="{13E1FEFB-F899-4C2A-87C6-87B12A4DDACC}" type="slidenum">
              <a:rPr lang="en-US" smtClean="0"/>
              <a:t>‹#›</a:t>
            </a:fld>
            <a:endParaRPr lang="en-US"/>
          </a:p>
        </p:txBody>
      </p:sp>
    </p:spTree>
    <p:extLst>
      <p:ext uri="{BB962C8B-B14F-4D97-AF65-F5344CB8AC3E}">
        <p14:creationId xmlns:p14="http://schemas.microsoft.com/office/powerpoint/2010/main" val="6266040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BDBA3EC-40CE-045A-7EB0-01F7AFD41476}"/>
              </a:ext>
            </a:extLst>
          </p:cNvPr>
          <p:cNvSpPr>
            <a:spLocks noGrp="1"/>
          </p:cNvSpPr>
          <p:nvPr>
            <p:ph type="dt" sz="half" idx="10"/>
          </p:nvPr>
        </p:nvSpPr>
        <p:spPr/>
        <p:txBody>
          <a:bodyPr/>
          <a:lstStyle/>
          <a:p>
            <a:fld id="{58D8BEF0-7B8C-4207-A21F-C40FF62AB795}" type="datetimeFigureOut">
              <a:rPr lang="en-US" smtClean="0"/>
              <a:t>4/24/2024</a:t>
            </a:fld>
            <a:endParaRPr lang="en-US"/>
          </a:p>
        </p:txBody>
      </p:sp>
      <p:sp>
        <p:nvSpPr>
          <p:cNvPr id="3" name="Footer Placeholder 2">
            <a:extLst>
              <a:ext uri="{FF2B5EF4-FFF2-40B4-BE49-F238E27FC236}">
                <a16:creationId xmlns:a16="http://schemas.microsoft.com/office/drawing/2014/main" id="{82E1899B-A1EB-BF2C-0F64-29C37E07F9A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BFB82ED-7DEC-B623-6159-DED9427F39F9}"/>
              </a:ext>
            </a:extLst>
          </p:cNvPr>
          <p:cNvSpPr>
            <a:spLocks noGrp="1"/>
          </p:cNvSpPr>
          <p:nvPr>
            <p:ph type="sldNum" sz="quarter" idx="12"/>
          </p:nvPr>
        </p:nvSpPr>
        <p:spPr/>
        <p:txBody>
          <a:bodyPr/>
          <a:lstStyle/>
          <a:p>
            <a:fld id="{13E1FEFB-F899-4C2A-87C6-87B12A4DDACC}" type="slidenum">
              <a:rPr lang="en-US" smtClean="0"/>
              <a:t>‹#›</a:t>
            </a:fld>
            <a:endParaRPr lang="en-US"/>
          </a:p>
        </p:txBody>
      </p:sp>
    </p:spTree>
    <p:extLst>
      <p:ext uri="{BB962C8B-B14F-4D97-AF65-F5344CB8AC3E}">
        <p14:creationId xmlns:p14="http://schemas.microsoft.com/office/powerpoint/2010/main" val="31754806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74B377-AFF0-4047-9BF2-8F7F37949F0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305DE06-D0EC-8982-B128-060264F644E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382ABED-924A-B996-41B6-A1647060B5F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C49489-D28D-2141-1D95-5ABEF2D29856}"/>
              </a:ext>
            </a:extLst>
          </p:cNvPr>
          <p:cNvSpPr>
            <a:spLocks noGrp="1"/>
          </p:cNvSpPr>
          <p:nvPr>
            <p:ph type="dt" sz="half" idx="10"/>
          </p:nvPr>
        </p:nvSpPr>
        <p:spPr/>
        <p:txBody>
          <a:bodyPr/>
          <a:lstStyle/>
          <a:p>
            <a:fld id="{58D8BEF0-7B8C-4207-A21F-C40FF62AB795}" type="datetimeFigureOut">
              <a:rPr lang="en-US" smtClean="0"/>
              <a:t>4/24/2024</a:t>
            </a:fld>
            <a:endParaRPr lang="en-US"/>
          </a:p>
        </p:txBody>
      </p:sp>
      <p:sp>
        <p:nvSpPr>
          <p:cNvPr id="6" name="Footer Placeholder 5">
            <a:extLst>
              <a:ext uri="{FF2B5EF4-FFF2-40B4-BE49-F238E27FC236}">
                <a16:creationId xmlns:a16="http://schemas.microsoft.com/office/drawing/2014/main" id="{D80C8A9B-2E63-AE6D-C6EF-BFB69BFF25D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15F895-EE71-9DBC-E309-7ADD2852D97F}"/>
              </a:ext>
            </a:extLst>
          </p:cNvPr>
          <p:cNvSpPr>
            <a:spLocks noGrp="1"/>
          </p:cNvSpPr>
          <p:nvPr>
            <p:ph type="sldNum" sz="quarter" idx="12"/>
          </p:nvPr>
        </p:nvSpPr>
        <p:spPr/>
        <p:txBody>
          <a:bodyPr/>
          <a:lstStyle/>
          <a:p>
            <a:fld id="{13E1FEFB-F899-4C2A-87C6-87B12A4DDACC}" type="slidenum">
              <a:rPr lang="en-US" smtClean="0"/>
              <a:t>‹#›</a:t>
            </a:fld>
            <a:endParaRPr lang="en-US"/>
          </a:p>
        </p:txBody>
      </p:sp>
    </p:spTree>
    <p:extLst>
      <p:ext uri="{BB962C8B-B14F-4D97-AF65-F5344CB8AC3E}">
        <p14:creationId xmlns:p14="http://schemas.microsoft.com/office/powerpoint/2010/main" val="12936849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55665D-8DB6-CEFD-67C0-D85D6CE8176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20AEF1B-DC0F-D8C9-A55F-6A03687D99A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73B6FC7-3C47-D912-BAB6-BB1D4C5FF14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5984748-601A-8F3B-DC5E-9262EC3DF05C}"/>
              </a:ext>
            </a:extLst>
          </p:cNvPr>
          <p:cNvSpPr>
            <a:spLocks noGrp="1"/>
          </p:cNvSpPr>
          <p:nvPr>
            <p:ph type="dt" sz="half" idx="10"/>
          </p:nvPr>
        </p:nvSpPr>
        <p:spPr/>
        <p:txBody>
          <a:bodyPr/>
          <a:lstStyle/>
          <a:p>
            <a:fld id="{58D8BEF0-7B8C-4207-A21F-C40FF62AB795}" type="datetimeFigureOut">
              <a:rPr lang="en-US" smtClean="0"/>
              <a:t>4/24/2024</a:t>
            </a:fld>
            <a:endParaRPr lang="en-US"/>
          </a:p>
        </p:txBody>
      </p:sp>
      <p:sp>
        <p:nvSpPr>
          <p:cNvPr id="6" name="Footer Placeholder 5">
            <a:extLst>
              <a:ext uri="{FF2B5EF4-FFF2-40B4-BE49-F238E27FC236}">
                <a16:creationId xmlns:a16="http://schemas.microsoft.com/office/drawing/2014/main" id="{4B293DFD-23F8-F1F8-5FE9-374353E424D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E2E9F3-DD83-660E-1DF1-74B64F76A203}"/>
              </a:ext>
            </a:extLst>
          </p:cNvPr>
          <p:cNvSpPr>
            <a:spLocks noGrp="1"/>
          </p:cNvSpPr>
          <p:nvPr>
            <p:ph type="sldNum" sz="quarter" idx="12"/>
          </p:nvPr>
        </p:nvSpPr>
        <p:spPr/>
        <p:txBody>
          <a:bodyPr/>
          <a:lstStyle/>
          <a:p>
            <a:fld id="{13E1FEFB-F899-4C2A-87C6-87B12A4DDACC}" type="slidenum">
              <a:rPr lang="en-US" smtClean="0"/>
              <a:t>‹#›</a:t>
            </a:fld>
            <a:endParaRPr lang="en-US"/>
          </a:p>
        </p:txBody>
      </p:sp>
    </p:spTree>
    <p:extLst>
      <p:ext uri="{BB962C8B-B14F-4D97-AF65-F5344CB8AC3E}">
        <p14:creationId xmlns:p14="http://schemas.microsoft.com/office/powerpoint/2010/main" val="36336807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4A52BE9-E795-4734-3890-283E6664B07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8A773DE-1C5B-E15E-2739-6AAAC2AB4DA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C6345F-9BFA-5234-47C6-B506BCCE52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8D8BEF0-7B8C-4207-A21F-C40FF62AB795}" type="datetimeFigureOut">
              <a:rPr lang="en-US" smtClean="0"/>
              <a:t>4/24/2024</a:t>
            </a:fld>
            <a:endParaRPr lang="en-US"/>
          </a:p>
        </p:txBody>
      </p:sp>
      <p:sp>
        <p:nvSpPr>
          <p:cNvPr id="5" name="Footer Placeholder 4">
            <a:extLst>
              <a:ext uri="{FF2B5EF4-FFF2-40B4-BE49-F238E27FC236}">
                <a16:creationId xmlns:a16="http://schemas.microsoft.com/office/drawing/2014/main" id="{68A1551E-ED64-226B-4D42-A22D0045593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BA8B78E-882C-CBBF-82F3-92BA89948DA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3E1FEFB-F899-4C2A-87C6-87B12A4DDACC}" type="slidenum">
              <a:rPr lang="en-US" smtClean="0"/>
              <a:t>‹#›</a:t>
            </a:fld>
            <a:endParaRPr lang="en-US"/>
          </a:p>
        </p:txBody>
      </p:sp>
    </p:spTree>
    <p:extLst>
      <p:ext uri="{BB962C8B-B14F-4D97-AF65-F5344CB8AC3E}">
        <p14:creationId xmlns:p14="http://schemas.microsoft.com/office/powerpoint/2010/main" val="3943071798"/>
      </p:ext>
    </p:extLst>
  </p:cSld>
  <p:clrMap bg1="lt1" tx1="dk1" bg2="lt2" tx2="dk2" accent1="accent1" accent2="accent2" accent3="accent3" accent4="accent4" accent5="accent5" accent6="accent6" hlink="hlink" folHlink="folHlink"/>
  <p:sldLayoutIdLst>
    <p:sldLayoutId id="2147483762" r:id="rId1"/>
    <p:sldLayoutId id="2147483763" r:id="rId2"/>
    <p:sldLayoutId id="2147483764" r:id="rId3"/>
    <p:sldLayoutId id="2147483765" r:id="rId4"/>
    <p:sldLayoutId id="2147483766" r:id="rId5"/>
    <p:sldLayoutId id="2147483767" r:id="rId6"/>
    <p:sldLayoutId id="2147483768" r:id="rId7"/>
    <p:sldLayoutId id="2147483769" r:id="rId8"/>
    <p:sldLayoutId id="2147483770" r:id="rId9"/>
    <p:sldLayoutId id="2147483771" r:id="rId10"/>
    <p:sldLayoutId id="2147483772"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Video 13" descr="Maths And Science Formulae">
            <a:extLst>
              <a:ext uri="{FF2B5EF4-FFF2-40B4-BE49-F238E27FC236}">
                <a16:creationId xmlns:a16="http://schemas.microsoft.com/office/drawing/2014/main" id="{B36812A8-BE32-A1C9-A79B-B032FD375292}"/>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a:ln w="88900" cap="sq" cmpd="thickThin">
            <a:solidFill>
              <a:srgbClr val="000000"/>
            </a:solidFill>
            <a:prstDash val="solid"/>
            <a:miter lim="800000"/>
          </a:ln>
          <a:effectLst>
            <a:innerShdw blurRad="76200">
              <a:srgbClr val="000000"/>
            </a:innerShdw>
          </a:effectLst>
        </p:spPr>
      </p:pic>
      <p:sp>
        <p:nvSpPr>
          <p:cNvPr id="15" name="Rectangle 14">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7C6144-5F27-6639-4E8A-891F3E4346DB}"/>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a:solidFill>
                  <a:srgbClr val="FFFFFF"/>
                </a:solidFill>
              </a:rPr>
              <a:t>Title: machine learning model about</a:t>
            </a:r>
          </a:p>
        </p:txBody>
      </p:sp>
      <p:sp>
        <p:nvSpPr>
          <p:cNvPr id="3" name="Subtitle 2">
            <a:extLst>
              <a:ext uri="{FF2B5EF4-FFF2-40B4-BE49-F238E27FC236}">
                <a16:creationId xmlns:a16="http://schemas.microsoft.com/office/drawing/2014/main" id="{8DDC5FA1-1F51-A4E0-C257-E451ED0E995C}"/>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endParaRPr lang="en-US">
              <a:solidFill>
                <a:srgbClr val="FFFFFF"/>
              </a:solidFill>
            </a:endParaRPr>
          </a:p>
          <a:p>
            <a:r>
              <a:rPr lang="en-US">
                <a:solidFill>
                  <a:srgbClr val="FFFFFF"/>
                </a:solidFill>
              </a:rPr>
              <a:t>Music Recommendation System</a:t>
            </a:r>
          </a:p>
        </p:txBody>
      </p:sp>
    </p:spTree>
    <p:extLst>
      <p:ext uri="{BB962C8B-B14F-4D97-AF65-F5344CB8AC3E}">
        <p14:creationId xmlns:p14="http://schemas.microsoft.com/office/powerpoint/2010/main" val="26911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10"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4"/>
                                        </p:tgtEl>
                                      </p:cBhvr>
                                    </p:cmd>
                                  </p:childTnLst>
                                </p:cTn>
                              </p:par>
                            </p:childTnLst>
                          </p:cTn>
                        </p:par>
                      </p:childTnLst>
                    </p:cTn>
                  </p:par>
                </p:childTnLst>
              </p:cTn>
              <p:nextCondLst>
                <p:cond evt="onClick" delay="0">
                  <p:tgtEl>
                    <p:spTgt spid="14"/>
                  </p:tgtEl>
                </p:cond>
              </p:nextCondLst>
            </p:seq>
            <p:video>
              <p:cMediaNode mute="1">
                <p:cTn id="12" repeatCount="indefinite" fill="hold" display="0">
                  <p:stCondLst>
                    <p:cond delay="indefinite"/>
                  </p:stCondLst>
                </p:cTn>
                <p:tgtEl>
                  <p:spTgt spid="1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A3374652-EBAD-CB1F-8B65-CF3C801479C4}"/>
              </a:ext>
            </a:extLst>
          </p:cNvPr>
          <p:cNvSpPr>
            <a:spLocks noGrp="1"/>
          </p:cNvSpPr>
          <p:nvPr>
            <p:ph idx="1"/>
          </p:nvPr>
        </p:nvSpPr>
        <p:spPr>
          <a:xfrm>
            <a:off x="862366" y="2194102"/>
            <a:ext cx="3427001" cy="3908586"/>
          </a:xfrm>
        </p:spPr>
        <p:txBody>
          <a:bodyPr>
            <a:normAutofit/>
          </a:bodyPr>
          <a:lstStyle/>
          <a:p>
            <a:pPr marL="0" indent="0">
              <a:buNone/>
            </a:pPr>
            <a:r>
              <a:rPr lang="en-US" sz="2000"/>
              <a:t>3. Distribution of songs lengths :</a:t>
            </a:r>
          </a:p>
        </p:txBody>
      </p:sp>
      <p:pic>
        <p:nvPicPr>
          <p:cNvPr id="5" name="Picture 4">
            <a:extLst>
              <a:ext uri="{FF2B5EF4-FFF2-40B4-BE49-F238E27FC236}">
                <a16:creationId xmlns:a16="http://schemas.microsoft.com/office/drawing/2014/main" id="{5BE3599B-3447-3ADE-F6FE-FFD7A533E9E5}"/>
              </a:ext>
            </a:extLst>
          </p:cNvPr>
          <p:cNvPicPr>
            <a:picLocks noChangeAspect="1"/>
          </p:cNvPicPr>
          <p:nvPr/>
        </p:nvPicPr>
        <p:blipFill rotWithShape="1">
          <a:blip r:embed="rId2">
            <a:extLst>
              <a:ext uri="{28A0092B-C50C-407E-A947-70E740481C1C}">
                <a14:useLocalDpi xmlns:a14="http://schemas.microsoft.com/office/drawing/2010/main" val="0"/>
              </a:ext>
            </a:extLst>
          </a:blip>
          <a:srcRect l="18960" t="17542" r="18988" b="8177"/>
          <a:stretch/>
        </p:blipFill>
        <p:spPr>
          <a:xfrm>
            <a:off x="5445457" y="1368571"/>
            <a:ext cx="6155141" cy="4144599"/>
          </a:xfrm>
          <a:prstGeom prst="rect">
            <a:avLst/>
          </a:prstGeom>
        </p:spPr>
      </p:pic>
    </p:spTree>
    <p:extLst>
      <p:ext uri="{BB962C8B-B14F-4D97-AF65-F5344CB8AC3E}">
        <p14:creationId xmlns:p14="http://schemas.microsoft.com/office/powerpoint/2010/main" val="92211225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1E052F5C-E1E0-C23C-898B-91F78CDA3A72}"/>
              </a:ext>
            </a:extLst>
          </p:cNvPr>
          <p:cNvSpPr>
            <a:spLocks noGrp="1"/>
          </p:cNvSpPr>
          <p:nvPr>
            <p:ph idx="1"/>
          </p:nvPr>
        </p:nvSpPr>
        <p:spPr>
          <a:xfrm>
            <a:off x="862366" y="2194102"/>
            <a:ext cx="3427001" cy="3908586"/>
          </a:xfrm>
        </p:spPr>
        <p:txBody>
          <a:bodyPr>
            <a:normAutofit/>
          </a:bodyPr>
          <a:lstStyle/>
          <a:p>
            <a:pPr marL="0" indent="0">
              <a:buNone/>
            </a:pPr>
            <a:r>
              <a:rPr lang="en-US" sz="2000"/>
              <a:t>4.  Pie chart of the distribution of songs by artist :</a:t>
            </a:r>
          </a:p>
          <a:p>
            <a:pPr marL="0" indent="0">
              <a:buNone/>
            </a:pPr>
            <a:endParaRPr lang="en-US" sz="2000"/>
          </a:p>
        </p:txBody>
      </p:sp>
      <p:pic>
        <p:nvPicPr>
          <p:cNvPr id="7" name="Picture 6">
            <a:extLst>
              <a:ext uri="{FF2B5EF4-FFF2-40B4-BE49-F238E27FC236}">
                <a16:creationId xmlns:a16="http://schemas.microsoft.com/office/drawing/2014/main" id="{612382D1-BF5B-5524-41D4-7A8CD84B27D6}"/>
              </a:ext>
            </a:extLst>
          </p:cNvPr>
          <p:cNvPicPr>
            <a:picLocks noChangeAspect="1"/>
          </p:cNvPicPr>
          <p:nvPr/>
        </p:nvPicPr>
        <p:blipFill rotWithShape="1">
          <a:blip r:embed="rId2">
            <a:extLst>
              <a:ext uri="{28A0092B-C50C-407E-A947-70E740481C1C}">
                <a14:useLocalDpi xmlns:a14="http://schemas.microsoft.com/office/drawing/2010/main" val="0"/>
              </a:ext>
            </a:extLst>
          </a:blip>
          <a:srcRect l="18776" t="17442" r="18930" b="5500"/>
          <a:stretch/>
        </p:blipFill>
        <p:spPr>
          <a:xfrm>
            <a:off x="5445457" y="1299449"/>
            <a:ext cx="6155141" cy="4282842"/>
          </a:xfrm>
          <a:prstGeom prst="rect">
            <a:avLst/>
          </a:prstGeom>
        </p:spPr>
      </p:pic>
    </p:spTree>
    <p:extLst>
      <p:ext uri="{BB962C8B-B14F-4D97-AF65-F5344CB8AC3E}">
        <p14:creationId xmlns:p14="http://schemas.microsoft.com/office/powerpoint/2010/main" val="26021725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1BA12613-3A94-BF55-EE10-5297CB93D173}"/>
              </a:ext>
            </a:extLst>
          </p:cNvPr>
          <p:cNvSpPr>
            <a:spLocks noGrp="1"/>
          </p:cNvSpPr>
          <p:nvPr>
            <p:ph idx="1"/>
          </p:nvPr>
        </p:nvSpPr>
        <p:spPr>
          <a:xfrm>
            <a:off x="862366" y="2194102"/>
            <a:ext cx="3427001" cy="3908586"/>
          </a:xfrm>
        </p:spPr>
        <p:txBody>
          <a:bodyPr>
            <a:normAutofit/>
          </a:bodyPr>
          <a:lstStyle/>
          <a:p>
            <a:pPr marL="0" indent="0">
              <a:buNone/>
            </a:pPr>
            <a:r>
              <a:rPr lang="en-US" sz="2000"/>
              <a:t>5. Word cloud of songs titles </a:t>
            </a:r>
          </a:p>
        </p:txBody>
      </p:sp>
      <p:pic>
        <p:nvPicPr>
          <p:cNvPr id="5" name="Picture 4">
            <a:extLst>
              <a:ext uri="{FF2B5EF4-FFF2-40B4-BE49-F238E27FC236}">
                <a16:creationId xmlns:a16="http://schemas.microsoft.com/office/drawing/2014/main" id="{8215746D-C5DB-3365-D796-4EE3767A454E}"/>
              </a:ext>
            </a:extLst>
          </p:cNvPr>
          <p:cNvPicPr>
            <a:picLocks noChangeAspect="1"/>
          </p:cNvPicPr>
          <p:nvPr/>
        </p:nvPicPr>
        <p:blipFill rotWithShape="1">
          <a:blip r:embed="rId2">
            <a:extLst>
              <a:ext uri="{28A0092B-C50C-407E-A947-70E740481C1C}">
                <a14:useLocalDpi xmlns:a14="http://schemas.microsoft.com/office/drawing/2010/main" val="0"/>
              </a:ext>
            </a:extLst>
          </a:blip>
          <a:srcRect l="18622" t="32953" r="18819" b="9414"/>
          <a:stretch/>
        </p:blipFill>
        <p:spPr>
          <a:xfrm>
            <a:off x="5445457" y="1846048"/>
            <a:ext cx="6155141" cy="3189644"/>
          </a:xfrm>
          <a:prstGeom prst="rect">
            <a:avLst/>
          </a:prstGeom>
        </p:spPr>
      </p:pic>
    </p:spTree>
    <p:extLst>
      <p:ext uri="{BB962C8B-B14F-4D97-AF65-F5344CB8AC3E}">
        <p14:creationId xmlns:p14="http://schemas.microsoft.com/office/powerpoint/2010/main" val="10429780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34B3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E06887-FC5E-ECC7-4379-02329E2BD18B}"/>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After run :  </a:t>
            </a:r>
          </a:p>
        </p:txBody>
      </p:sp>
      <p:pic>
        <p:nvPicPr>
          <p:cNvPr id="5" name="Content Placeholder 4">
            <a:extLst>
              <a:ext uri="{FF2B5EF4-FFF2-40B4-BE49-F238E27FC236}">
                <a16:creationId xmlns:a16="http://schemas.microsoft.com/office/drawing/2014/main" id="{00F65918-DD33-6671-67C8-357BD1CEB4AE}"/>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0272" b="9101"/>
          <a:stretch/>
        </p:blipFill>
        <p:spPr>
          <a:xfrm>
            <a:off x="4038600" y="1797284"/>
            <a:ext cx="7188199" cy="3260042"/>
          </a:xfrm>
          <a:prstGeom prst="rect">
            <a:avLst/>
          </a:prstGeom>
        </p:spPr>
      </p:pic>
    </p:spTree>
    <p:extLst>
      <p:ext uri="{BB962C8B-B14F-4D97-AF65-F5344CB8AC3E}">
        <p14:creationId xmlns:p14="http://schemas.microsoft.com/office/powerpoint/2010/main" val="3375994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6DDA8CE9-E0A6-4FF2-823D-D0860760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11195564-33B9-434B-9641-764F5905A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grpSp>
        <p:nvGrpSpPr>
          <p:cNvPr id="12" name="Group 11">
            <a:extLst>
              <a:ext uri="{FF2B5EF4-FFF2-40B4-BE49-F238E27FC236}">
                <a16:creationId xmlns:a16="http://schemas.microsoft.com/office/drawing/2014/main" id="{1D18C537-E336-47C4-836B-C342A230F8F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52475" y="1"/>
            <a:ext cx="4262009" cy="2602764"/>
            <a:chOff x="6867015" y="-1"/>
            <a:chExt cx="5324985" cy="3251912"/>
          </a:xfrm>
          <a:solidFill>
            <a:schemeClr val="accent5">
              <a:alpha val="5000"/>
            </a:schemeClr>
          </a:solidFill>
        </p:grpSpPr>
        <p:sp>
          <p:nvSpPr>
            <p:cNvPr id="13" name="Freeform: Shape 12">
              <a:extLst>
                <a:ext uri="{FF2B5EF4-FFF2-40B4-BE49-F238E27FC236}">
                  <a16:creationId xmlns:a16="http://schemas.microsoft.com/office/drawing/2014/main" id="{481F97D2-9A0D-4CA5-B9AF-27B558BCF1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6678A47C-892D-47C9-A5D8-F8860B1B05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D9E8FDFA-59ED-4D6F-BA20-10CDF8436C2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E958D9A5-8003-4D92-8C05-787C630F75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8" name="Group 17">
            <a:extLst>
              <a:ext uri="{FF2B5EF4-FFF2-40B4-BE49-F238E27FC236}">
                <a16:creationId xmlns:a16="http://schemas.microsoft.com/office/drawing/2014/main" id="{5A1259D8-0C3A-4069-A22F-537BBBB61A9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160995" y="62352"/>
            <a:ext cx="6028697" cy="6795648"/>
            <a:chOff x="6160995" y="62352"/>
            <a:chExt cx="6028697" cy="6795648"/>
          </a:xfrm>
        </p:grpSpPr>
        <p:sp>
          <p:nvSpPr>
            <p:cNvPr id="19" name="Freeform: Shape 18">
              <a:extLst>
                <a:ext uri="{FF2B5EF4-FFF2-40B4-BE49-F238E27FC236}">
                  <a16:creationId xmlns:a16="http://schemas.microsoft.com/office/drawing/2014/main" id="{D90700B4-CEB5-450F-9EA7-95E355B503D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82080" y="81632"/>
              <a:ext cx="6007612" cy="6776368"/>
            </a:xfrm>
            <a:custGeom>
              <a:avLst/>
              <a:gdLst>
                <a:gd name="connsiteX0" fmla="*/ 4493599 w 6007612"/>
                <a:gd name="connsiteY0" fmla="*/ 0 h 6797829"/>
                <a:gd name="connsiteX1" fmla="*/ 5981837 w 6007612"/>
                <a:gd name="connsiteY1" fmla="*/ 314220 h 6797829"/>
                <a:gd name="connsiteX2" fmla="*/ 6007612 w 6007612"/>
                <a:gd name="connsiteY2" fmla="*/ 327088 h 6797829"/>
                <a:gd name="connsiteX3" fmla="*/ 6007612 w 6007612"/>
                <a:gd name="connsiteY3" fmla="*/ 1316637 h 6797829"/>
                <a:gd name="connsiteX4" fmla="*/ 5852405 w 6007612"/>
                <a:gd name="connsiteY4" fmla="*/ 1209899 h 6797829"/>
                <a:gd name="connsiteX5" fmla="*/ 5622498 w 6007612"/>
                <a:gd name="connsiteY5" fmla="*/ 1086619 h 6797829"/>
                <a:gd name="connsiteX6" fmla="*/ 4493032 w 6007612"/>
                <a:gd name="connsiteY6" fmla="*/ 851533 h 6797829"/>
                <a:gd name="connsiteX7" fmla="*/ 3155579 w 6007612"/>
                <a:gd name="connsiteY7" fmla="*/ 1108326 h 6797829"/>
                <a:gd name="connsiteX8" fmla="*/ 1963832 w 6007612"/>
                <a:gd name="connsiteY8" fmla="*/ 1817700 h 6797829"/>
                <a:gd name="connsiteX9" fmla="*/ 1144646 w 6007612"/>
                <a:gd name="connsiteY9" fmla="*/ 2832814 h 6797829"/>
                <a:gd name="connsiteX10" fmla="*/ 851249 w 6007612"/>
                <a:gd name="connsiteY10" fmla="*/ 3998599 h 6797829"/>
                <a:gd name="connsiteX11" fmla="*/ 1336319 w 6007612"/>
                <a:gd name="connsiteY11" fmla="*/ 5057837 h 6797829"/>
                <a:gd name="connsiteX12" fmla="*/ 1597084 w 6007612"/>
                <a:gd name="connsiteY12" fmla="*/ 5424583 h 6797829"/>
                <a:gd name="connsiteX13" fmla="*/ 2591910 w 6007612"/>
                <a:gd name="connsiteY13" fmla="*/ 6440122 h 6797829"/>
                <a:gd name="connsiteX14" fmla="*/ 3899854 w 6007612"/>
                <a:gd name="connsiteY14" fmla="*/ 6780621 h 6797829"/>
                <a:gd name="connsiteX15" fmla="*/ 4741172 w 6007612"/>
                <a:gd name="connsiteY15" fmla="*/ 6563979 h 6797829"/>
                <a:gd name="connsiteX16" fmla="*/ 5649171 w 6007612"/>
                <a:gd name="connsiteY16" fmla="*/ 5938452 h 6797829"/>
                <a:gd name="connsiteX17" fmla="*/ 5873475 w 6007612"/>
                <a:gd name="connsiteY17" fmla="*/ 5764656 h 6797829"/>
                <a:gd name="connsiteX18" fmla="*/ 6007612 w 6007612"/>
                <a:gd name="connsiteY18" fmla="*/ 5660343 h 6797829"/>
                <a:gd name="connsiteX19" fmla="*/ 6007612 w 6007612"/>
                <a:gd name="connsiteY19" fmla="*/ 6737454 h 6797829"/>
                <a:gd name="connsiteX20" fmla="*/ 5929386 w 6007612"/>
                <a:gd name="connsiteY20" fmla="*/ 6797829 h 6797829"/>
                <a:gd name="connsiteX21" fmla="*/ 1656512 w 6007612"/>
                <a:gd name="connsiteY21" fmla="*/ 6797829 h 6797829"/>
                <a:gd name="connsiteX22" fmla="*/ 1630254 w 6007612"/>
                <a:gd name="connsiteY22" fmla="*/ 6775222 h 6797829"/>
                <a:gd name="connsiteX23" fmla="*/ 892250 w 6007612"/>
                <a:gd name="connsiteY23" fmla="*/ 5902700 h 6797829"/>
                <a:gd name="connsiteX24" fmla="*/ 0 w 6007612"/>
                <a:gd name="connsiteY24" fmla="*/ 3998599 h 6797829"/>
                <a:gd name="connsiteX25" fmla="*/ 4493032 w 6007612"/>
                <a:gd name="connsiteY25" fmla="*/ 285 h 679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007612" h="6797829">
                  <a:moveTo>
                    <a:pt x="4493599" y="0"/>
                  </a:moveTo>
                  <a:cubicBezTo>
                    <a:pt x="5048011" y="0"/>
                    <a:pt x="5546284" y="111886"/>
                    <a:pt x="5981837" y="314220"/>
                  </a:cubicBezTo>
                  <a:lnTo>
                    <a:pt x="6007612" y="327088"/>
                  </a:lnTo>
                  <a:lnTo>
                    <a:pt x="6007612" y="1316637"/>
                  </a:lnTo>
                  <a:lnTo>
                    <a:pt x="5852405" y="1209899"/>
                  </a:lnTo>
                  <a:cubicBezTo>
                    <a:pt x="5778266" y="1164709"/>
                    <a:pt x="5701526" y="1123535"/>
                    <a:pt x="5622498" y="1086619"/>
                  </a:cubicBezTo>
                  <a:cubicBezTo>
                    <a:pt x="5286822" y="930699"/>
                    <a:pt x="4906882" y="851533"/>
                    <a:pt x="4493032" y="851533"/>
                  </a:cubicBezTo>
                  <a:cubicBezTo>
                    <a:pt x="4056201" y="851533"/>
                    <a:pt x="3593263" y="940631"/>
                    <a:pt x="3155579" y="1108326"/>
                  </a:cubicBezTo>
                  <a:cubicBezTo>
                    <a:pt x="2721215" y="1275979"/>
                    <a:pt x="2318305" y="1515819"/>
                    <a:pt x="1963832" y="1817700"/>
                  </a:cubicBezTo>
                  <a:cubicBezTo>
                    <a:pt x="1617657" y="2114360"/>
                    <a:pt x="1334332" y="2465358"/>
                    <a:pt x="1144646" y="2832814"/>
                  </a:cubicBezTo>
                  <a:cubicBezTo>
                    <a:pt x="950561" y="3210060"/>
                    <a:pt x="851249" y="3602202"/>
                    <a:pt x="851249" y="3998599"/>
                  </a:cubicBezTo>
                  <a:cubicBezTo>
                    <a:pt x="851249" y="4377547"/>
                    <a:pt x="999792" y="4597311"/>
                    <a:pt x="1336319" y="5057837"/>
                  </a:cubicBezTo>
                  <a:cubicBezTo>
                    <a:pt x="1420450" y="5173181"/>
                    <a:pt x="1507419" y="5292497"/>
                    <a:pt x="1597084" y="5424583"/>
                  </a:cubicBezTo>
                  <a:cubicBezTo>
                    <a:pt x="1914175" y="5891917"/>
                    <a:pt x="2239493" y="6224189"/>
                    <a:pt x="2591910" y="6440122"/>
                  </a:cubicBezTo>
                  <a:cubicBezTo>
                    <a:pt x="2965467" y="6669393"/>
                    <a:pt x="3393219" y="6780621"/>
                    <a:pt x="3899854" y="6780621"/>
                  </a:cubicBezTo>
                  <a:cubicBezTo>
                    <a:pt x="4187861" y="6780621"/>
                    <a:pt x="4454583" y="6711812"/>
                    <a:pt x="4741172" y="6563979"/>
                  </a:cubicBezTo>
                  <a:cubicBezTo>
                    <a:pt x="5034852" y="6412173"/>
                    <a:pt x="5326263" y="6190848"/>
                    <a:pt x="5649171" y="5938452"/>
                  </a:cubicBezTo>
                  <a:cubicBezTo>
                    <a:pt x="5724931" y="5879291"/>
                    <a:pt x="5800409" y="5821406"/>
                    <a:pt x="5873475" y="5764656"/>
                  </a:cubicBezTo>
                  <a:lnTo>
                    <a:pt x="6007612" y="5660343"/>
                  </a:lnTo>
                  <a:lnTo>
                    <a:pt x="6007612" y="6737454"/>
                  </a:lnTo>
                  <a:lnTo>
                    <a:pt x="5929386" y="6797829"/>
                  </a:lnTo>
                  <a:lnTo>
                    <a:pt x="1656512" y="6797829"/>
                  </a:lnTo>
                  <a:lnTo>
                    <a:pt x="1630254" y="6775222"/>
                  </a:lnTo>
                  <a:cubicBezTo>
                    <a:pt x="1360562" y="6528765"/>
                    <a:pt x="1117699" y="6235219"/>
                    <a:pt x="892250" y="5902700"/>
                  </a:cubicBezTo>
                  <a:cubicBezTo>
                    <a:pt x="459249" y="5264548"/>
                    <a:pt x="0" y="4826722"/>
                    <a:pt x="0" y="3998599"/>
                  </a:cubicBezTo>
                  <a:cubicBezTo>
                    <a:pt x="0" y="1790460"/>
                    <a:pt x="2262336" y="285"/>
                    <a:pt x="4493032" y="2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9">
              <a:extLst>
                <a:ext uri="{FF2B5EF4-FFF2-40B4-BE49-F238E27FC236}">
                  <a16:creationId xmlns:a16="http://schemas.microsoft.com/office/drawing/2014/main" id="{0582300F-F646-4FC3-94FC-0582F4B5E0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60995" y="62352"/>
              <a:ext cx="6028697" cy="6795648"/>
            </a:xfrm>
            <a:custGeom>
              <a:avLst/>
              <a:gdLst>
                <a:gd name="connsiteX0" fmla="*/ 6028697 w 6028697"/>
                <a:gd name="connsiteY0" fmla="*/ 6155323 h 6817170"/>
                <a:gd name="connsiteX1" fmla="*/ 6028697 w 6028697"/>
                <a:gd name="connsiteY1" fmla="*/ 6817170 h 6817170"/>
                <a:gd name="connsiteX2" fmla="*/ 5157862 w 6028697"/>
                <a:gd name="connsiteY2" fmla="*/ 6817170 h 6817170"/>
                <a:gd name="connsiteX3" fmla="*/ 5347156 w 6028697"/>
                <a:gd name="connsiteY3" fmla="*/ 6687553 h 6817170"/>
                <a:gd name="connsiteX4" fmla="*/ 5487470 w 6028697"/>
                <a:gd name="connsiteY4" fmla="*/ 6581714 h 6817170"/>
                <a:gd name="connsiteX5" fmla="*/ 5627642 w 6028697"/>
                <a:gd name="connsiteY5" fmla="*/ 6472328 h 6817170"/>
                <a:gd name="connsiteX6" fmla="*/ 5911392 w 6028697"/>
                <a:gd name="connsiteY6" fmla="*/ 6245328 h 6817170"/>
                <a:gd name="connsiteX7" fmla="*/ 4481066 w 6028697"/>
                <a:gd name="connsiteY7" fmla="*/ 478 h 6817170"/>
                <a:gd name="connsiteX8" fmla="*/ 4672258 w 6028697"/>
                <a:gd name="connsiteY8" fmla="*/ 7519 h 6817170"/>
                <a:gd name="connsiteX9" fmla="*/ 5429869 w 6028697"/>
                <a:gd name="connsiteY9" fmla="*/ 125134 h 6817170"/>
                <a:gd name="connsiteX10" fmla="*/ 5976319 w 6028697"/>
                <a:gd name="connsiteY10" fmla="*/ 314893 h 6817170"/>
                <a:gd name="connsiteX11" fmla="*/ 6028697 w 6028697"/>
                <a:gd name="connsiteY11" fmla="*/ 339901 h 6817170"/>
                <a:gd name="connsiteX12" fmla="*/ 6028697 w 6028697"/>
                <a:gd name="connsiteY12" fmla="*/ 732458 h 6817170"/>
                <a:gd name="connsiteX13" fmla="*/ 5990985 w 6028697"/>
                <a:gd name="connsiteY13" fmla="*/ 712211 h 6817170"/>
                <a:gd name="connsiteX14" fmla="*/ 5341339 w 6028697"/>
                <a:gd name="connsiteY14" fmla="*/ 475281 h 6817170"/>
                <a:gd name="connsiteX15" fmla="*/ 4651969 w 6028697"/>
                <a:gd name="connsiteY15" fmla="*/ 377104 h 6817170"/>
                <a:gd name="connsiteX16" fmla="*/ 3953093 w 6028697"/>
                <a:gd name="connsiteY16" fmla="*/ 402498 h 6817170"/>
                <a:gd name="connsiteX17" fmla="*/ 3267413 w 6028697"/>
                <a:gd name="connsiteY17" fmla="*/ 546643 h 6817170"/>
                <a:gd name="connsiteX18" fmla="*/ 1439498 w 6028697"/>
                <a:gd name="connsiteY18" fmla="*/ 1568141 h 6817170"/>
                <a:gd name="connsiteX19" fmla="*/ 960671 w 6028697"/>
                <a:gd name="connsiteY19" fmla="*/ 2082013 h 6817170"/>
                <a:gd name="connsiteX20" fmla="*/ 581866 w 6028697"/>
                <a:gd name="connsiteY20" fmla="*/ 2672638 h 6817170"/>
                <a:gd name="connsiteX21" fmla="*/ 324789 w 6028697"/>
                <a:gd name="connsiteY21" fmla="*/ 3325262 h 6817170"/>
                <a:gd name="connsiteX22" fmla="*/ 231151 w 6028697"/>
                <a:gd name="connsiteY22" fmla="*/ 4022292 h 6817170"/>
                <a:gd name="connsiteX23" fmla="*/ 270592 w 6028697"/>
                <a:gd name="connsiteY23" fmla="*/ 4362792 h 6817170"/>
                <a:gd name="connsiteX24" fmla="*/ 387213 w 6028697"/>
                <a:gd name="connsiteY24" fmla="*/ 4681585 h 6817170"/>
                <a:gd name="connsiteX25" fmla="*/ 468507 w 6028697"/>
                <a:gd name="connsiteY25" fmla="*/ 4831546 h 6817170"/>
                <a:gd name="connsiteX26" fmla="*/ 561862 w 6028697"/>
                <a:gd name="connsiteY26" fmla="*/ 4976826 h 6817170"/>
                <a:gd name="connsiteX27" fmla="*/ 777511 w 6028697"/>
                <a:gd name="connsiteY27" fmla="*/ 5257597 h 6817170"/>
                <a:gd name="connsiteX28" fmla="*/ 1010895 w 6028697"/>
                <a:gd name="connsiteY28" fmla="*/ 5540494 h 6817170"/>
                <a:gd name="connsiteX29" fmla="*/ 1126948 w 6028697"/>
                <a:gd name="connsiteY29" fmla="*/ 5688186 h 6817170"/>
                <a:gd name="connsiteX30" fmla="*/ 1182706 w 6028697"/>
                <a:gd name="connsiteY30" fmla="*/ 5760543 h 6817170"/>
                <a:gd name="connsiteX31" fmla="*/ 1237327 w 6028697"/>
                <a:gd name="connsiteY31" fmla="*/ 5830060 h 6817170"/>
                <a:gd name="connsiteX32" fmla="*/ 1706649 w 6028697"/>
                <a:gd name="connsiteY32" fmla="*/ 6342797 h 6817170"/>
                <a:gd name="connsiteX33" fmla="*/ 1956207 w 6028697"/>
                <a:gd name="connsiteY33" fmla="*/ 6573484 h 6817170"/>
                <a:gd name="connsiteX34" fmla="*/ 2217681 w 6028697"/>
                <a:gd name="connsiteY34" fmla="*/ 6786297 h 6817170"/>
                <a:gd name="connsiteX35" fmla="*/ 2260820 w 6028697"/>
                <a:gd name="connsiteY35" fmla="*/ 6817170 h 6817170"/>
                <a:gd name="connsiteX36" fmla="*/ 1429497 w 6028697"/>
                <a:gd name="connsiteY36" fmla="*/ 6817170 h 6817170"/>
                <a:gd name="connsiteX37" fmla="*/ 1327275 w 6028697"/>
                <a:gd name="connsiteY37" fmla="*/ 6713800 h 6817170"/>
                <a:gd name="connsiteX38" fmla="*/ 1080556 w 6028697"/>
                <a:gd name="connsiteY38" fmla="*/ 6414443 h 6817170"/>
                <a:gd name="connsiteX39" fmla="*/ 865189 w 6028697"/>
                <a:gd name="connsiteY39" fmla="*/ 6097496 h 6817170"/>
                <a:gd name="connsiteX40" fmla="*/ 814823 w 6028697"/>
                <a:gd name="connsiteY40" fmla="*/ 6016911 h 6817170"/>
                <a:gd name="connsiteX41" fmla="*/ 766729 w 6028697"/>
                <a:gd name="connsiteY41" fmla="*/ 5938453 h 6817170"/>
                <a:gd name="connsiteX42" fmla="*/ 671672 w 6028697"/>
                <a:gd name="connsiteY42" fmla="*/ 5786648 h 6817170"/>
                <a:gd name="connsiteX43" fmla="*/ 474608 w 6028697"/>
                <a:gd name="connsiteY43" fmla="*/ 5474664 h 6817170"/>
                <a:gd name="connsiteX44" fmla="*/ 282652 w 6028697"/>
                <a:gd name="connsiteY44" fmla="*/ 5146508 h 6817170"/>
                <a:gd name="connsiteX45" fmla="*/ 196108 w 6028697"/>
                <a:gd name="connsiteY45" fmla="*/ 4972712 h 6817170"/>
                <a:gd name="connsiteX46" fmla="*/ 122474 w 6028697"/>
                <a:gd name="connsiteY46" fmla="*/ 4791821 h 6817170"/>
                <a:gd name="connsiteX47" fmla="*/ 65724 w 6028697"/>
                <a:gd name="connsiteY47" fmla="*/ 4603129 h 6817170"/>
                <a:gd name="connsiteX48" fmla="*/ 44727 w 6028697"/>
                <a:gd name="connsiteY48" fmla="*/ 4506937 h 6817170"/>
                <a:gd name="connsiteX49" fmla="*/ 35505 w 6028697"/>
                <a:gd name="connsiteY49" fmla="*/ 4458699 h 6817170"/>
                <a:gd name="connsiteX50" fmla="*/ 27845 w 6028697"/>
                <a:gd name="connsiteY50" fmla="*/ 4410320 h 6817170"/>
                <a:gd name="connsiteX51" fmla="*/ 37 w 6028697"/>
                <a:gd name="connsiteY51" fmla="*/ 4022292 h 6817170"/>
                <a:gd name="connsiteX52" fmla="*/ 78777 w 6028697"/>
                <a:gd name="connsiteY52" fmla="*/ 3267236 h 6817170"/>
                <a:gd name="connsiteX53" fmla="*/ 315424 w 6028697"/>
                <a:gd name="connsiteY53" fmla="*/ 2543673 h 6817170"/>
                <a:gd name="connsiteX54" fmla="*/ 1202710 w 6028697"/>
                <a:gd name="connsiteY54" fmla="*/ 1314895 h 6817170"/>
                <a:gd name="connsiteX55" fmla="*/ 1791065 w 6028697"/>
                <a:gd name="connsiteY55" fmla="*/ 833514 h 6817170"/>
                <a:gd name="connsiteX56" fmla="*/ 3908404 w 6028697"/>
                <a:gd name="connsiteY56" fmla="*/ 29794 h 6817170"/>
                <a:gd name="connsiteX57" fmla="*/ 4481066 w 6028697"/>
                <a:gd name="connsiteY57" fmla="*/ 478 h 681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28697" h="6817170">
                  <a:moveTo>
                    <a:pt x="6028697" y="6155323"/>
                  </a:moveTo>
                  <a:lnTo>
                    <a:pt x="6028697" y="6817170"/>
                  </a:lnTo>
                  <a:lnTo>
                    <a:pt x="5157862" y="6817170"/>
                  </a:lnTo>
                  <a:lnTo>
                    <a:pt x="5347156" y="6687553"/>
                  </a:lnTo>
                  <a:cubicBezTo>
                    <a:pt x="5394117" y="6653219"/>
                    <a:pt x="5440793" y="6617608"/>
                    <a:pt x="5487470" y="6581714"/>
                  </a:cubicBezTo>
                  <a:cubicBezTo>
                    <a:pt x="5534147" y="6545820"/>
                    <a:pt x="5580966" y="6509358"/>
                    <a:pt x="5627642" y="6472328"/>
                  </a:cubicBezTo>
                  <a:lnTo>
                    <a:pt x="5911392" y="6245328"/>
                  </a:lnTo>
                  <a:close/>
                  <a:moveTo>
                    <a:pt x="4481066" y="478"/>
                  </a:moveTo>
                  <a:cubicBezTo>
                    <a:pt x="4544817" y="1422"/>
                    <a:pt x="4608563" y="3769"/>
                    <a:pt x="4672258" y="7519"/>
                  </a:cubicBezTo>
                  <a:cubicBezTo>
                    <a:pt x="4927973" y="22364"/>
                    <a:pt x="5181687" y="61751"/>
                    <a:pt x="5429869" y="125134"/>
                  </a:cubicBezTo>
                  <a:cubicBezTo>
                    <a:pt x="5617090" y="173104"/>
                    <a:pt x="5799867" y="236595"/>
                    <a:pt x="5976319" y="314893"/>
                  </a:cubicBezTo>
                  <a:lnTo>
                    <a:pt x="6028697" y="339901"/>
                  </a:lnTo>
                  <a:lnTo>
                    <a:pt x="6028697" y="732458"/>
                  </a:lnTo>
                  <a:lnTo>
                    <a:pt x="5990985" y="712211"/>
                  </a:lnTo>
                  <a:cubicBezTo>
                    <a:pt x="5783917" y="609342"/>
                    <a:pt x="5566013" y="529876"/>
                    <a:pt x="5341339" y="475281"/>
                  </a:cubicBezTo>
                  <a:cubicBezTo>
                    <a:pt x="5115233" y="420503"/>
                    <a:pt x="4884375" y="387624"/>
                    <a:pt x="4651969" y="377104"/>
                  </a:cubicBezTo>
                  <a:cubicBezTo>
                    <a:pt x="4418713" y="365171"/>
                    <a:pt x="4184861" y="373670"/>
                    <a:pt x="3953093" y="402498"/>
                  </a:cubicBezTo>
                  <a:cubicBezTo>
                    <a:pt x="3721001" y="431832"/>
                    <a:pt x="3491675" y="480040"/>
                    <a:pt x="3267413" y="546643"/>
                  </a:cubicBezTo>
                  <a:cubicBezTo>
                    <a:pt x="2591323" y="750761"/>
                    <a:pt x="1967642" y="1099289"/>
                    <a:pt x="1439498" y="1568141"/>
                  </a:cubicBezTo>
                  <a:cubicBezTo>
                    <a:pt x="1265589" y="1725523"/>
                    <a:pt x="1105393" y="1897434"/>
                    <a:pt x="960671" y="2082013"/>
                  </a:cubicBezTo>
                  <a:cubicBezTo>
                    <a:pt x="815775" y="2266294"/>
                    <a:pt x="688923" y="2464081"/>
                    <a:pt x="581866" y="2672638"/>
                  </a:cubicBezTo>
                  <a:cubicBezTo>
                    <a:pt x="473765" y="2880669"/>
                    <a:pt x="387610" y="3099397"/>
                    <a:pt x="324789" y="3325262"/>
                  </a:cubicBezTo>
                  <a:cubicBezTo>
                    <a:pt x="262714" y="3552403"/>
                    <a:pt x="231223" y="3786822"/>
                    <a:pt x="231151" y="4022292"/>
                  </a:cubicBezTo>
                  <a:cubicBezTo>
                    <a:pt x="231413" y="4136912"/>
                    <a:pt x="244645" y="4251136"/>
                    <a:pt x="270592" y="4362792"/>
                  </a:cubicBezTo>
                  <a:cubicBezTo>
                    <a:pt x="297885" y="4472943"/>
                    <a:pt x="336983" y="4579833"/>
                    <a:pt x="387213" y="4681585"/>
                  </a:cubicBezTo>
                  <a:cubicBezTo>
                    <a:pt x="412042" y="4732517"/>
                    <a:pt x="439423" y="4782457"/>
                    <a:pt x="468507" y="4831546"/>
                  </a:cubicBezTo>
                  <a:cubicBezTo>
                    <a:pt x="497591" y="4880636"/>
                    <a:pt x="529230" y="4929015"/>
                    <a:pt x="561862" y="4976826"/>
                  </a:cubicBezTo>
                  <a:cubicBezTo>
                    <a:pt x="627975" y="5072166"/>
                    <a:pt x="701466" y="5164668"/>
                    <a:pt x="777511" y="5257597"/>
                  </a:cubicBezTo>
                  <a:cubicBezTo>
                    <a:pt x="853556" y="5350524"/>
                    <a:pt x="933574" y="5443594"/>
                    <a:pt x="1010895" y="5540494"/>
                  </a:cubicBezTo>
                  <a:cubicBezTo>
                    <a:pt x="1049957" y="5588732"/>
                    <a:pt x="1088642" y="5637963"/>
                    <a:pt x="1126948" y="5688186"/>
                  </a:cubicBezTo>
                  <a:lnTo>
                    <a:pt x="1182706" y="5760543"/>
                  </a:lnTo>
                  <a:cubicBezTo>
                    <a:pt x="1201007" y="5783669"/>
                    <a:pt x="1218458" y="5807503"/>
                    <a:pt x="1237327" y="5830060"/>
                  </a:cubicBezTo>
                  <a:cubicBezTo>
                    <a:pt x="1383714" y="6009916"/>
                    <a:pt x="1540413" y="6181116"/>
                    <a:pt x="1706649" y="6342797"/>
                  </a:cubicBezTo>
                  <a:cubicBezTo>
                    <a:pt x="1788084" y="6422531"/>
                    <a:pt x="1871265" y="6499427"/>
                    <a:pt x="1956207" y="6573484"/>
                  </a:cubicBezTo>
                  <a:cubicBezTo>
                    <a:pt x="2041332" y="6647402"/>
                    <a:pt x="2127733" y="6718907"/>
                    <a:pt x="2217681" y="6786297"/>
                  </a:cubicBezTo>
                  <a:lnTo>
                    <a:pt x="2260820" y="6817170"/>
                  </a:lnTo>
                  <a:lnTo>
                    <a:pt x="1429497" y="6817170"/>
                  </a:lnTo>
                  <a:lnTo>
                    <a:pt x="1327275" y="6713800"/>
                  </a:lnTo>
                  <a:cubicBezTo>
                    <a:pt x="1239186" y="6618984"/>
                    <a:pt x="1156797" y="6519019"/>
                    <a:pt x="1080556" y="6414443"/>
                  </a:cubicBezTo>
                  <a:cubicBezTo>
                    <a:pt x="1004653" y="6310734"/>
                    <a:pt x="932439" y="6205177"/>
                    <a:pt x="865189" y="6097496"/>
                  </a:cubicBezTo>
                  <a:cubicBezTo>
                    <a:pt x="847881" y="6070823"/>
                    <a:pt x="831565" y="6043725"/>
                    <a:pt x="814823" y="6016911"/>
                  </a:cubicBezTo>
                  <a:lnTo>
                    <a:pt x="766729" y="5938453"/>
                  </a:lnTo>
                  <a:cubicBezTo>
                    <a:pt x="735941" y="5887947"/>
                    <a:pt x="703878" y="5837581"/>
                    <a:pt x="671672" y="5786648"/>
                  </a:cubicBezTo>
                  <a:lnTo>
                    <a:pt x="474608" y="5474664"/>
                  </a:lnTo>
                  <a:cubicBezTo>
                    <a:pt x="408778" y="5368968"/>
                    <a:pt x="343516" y="5260008"/>
                    <a:pt x="282652" y="5146508"/>
                  </a:cubicBezTo>
                  <a:cubicBezTo>
                    <a:pt x="252290" y="5089759"/>
                    <a:pt x="223065" y="5032015"/>
                    <a:pt x="196108" y="4972712"/>
                  </a:cubicBezTo>
                  <a:cubicBezTo>
                    <a:pt x="169152" y="4913408"/>
                    <a:pt x="144607" y="4853111"/>
                    <a:pt x="122474" y="4791821"/>
                  </a:cubicBezTo>
                  <a:cubicBezTo>
                    <a:pt x="100342" y="4730532"/>
                    <a:pt x="81757" y="4666830"/>
                    <a:pt x="65724" y="4603129"/>
                  </a:cubicBezTo>
                  <a:cubicBezTo>
                    <a:pt x="58205" y="4571064"/>
                    <a:pt x="50828" y="4539143"/>
                    <a:pt x="44727" y="4506937"/>
                  </a:cubicBezTo>
                  <a:lnTo>
                    <a:pt x="35505" y="4458699"/>
                  </a:lnTo>
                  <a:lnTo>
                    <a:pt x="27845" y="4410320"/>
                  </a:lnTo>
                  <a:cubicBezTo>
                    <a:pt x="8635" y="4281881"/>
                    <a:pt x="-661" y="4152150"/>
                    <a:pt x="37" y="4022292"/>
                  </a:cubicBezTo>
                  <a:cubicBezTo>
                    <a:pt x="712" y="3768592"/>
                    <a:pt x="27094" y="3515615"/>
                    <a:pt x="78777" y="3267236"/>
                  </a:cubicBezTo>
                  <a:cubicBezTo>
                    <a:pt x="130048" y="3017876"/>
                    <a:pt x="209439" y="2775142"/>
                    <a:pt x="315424" y="2543673"/>
                  </a:cubicBezTo>
                  <a:cubicBezTo>
                    <a:pt x="528236" y="2081161"/>
                    <a:pt x="838234" y="1667312"/>
                    <a:pt x="1202710" y="1314895"/>
                  </a:cubicBezTo>
                  <a:cubicBezTo>
                    <a:pt x="1385514" y="1138814"/>
                    <a:pt x="1582282" y="977831"/>
                    <a:pt x="1791065" y="833514"/>
                  </a:cubicBezTo>
                  <a:cubicBezTo>
                    <a:pt x="2420037" y="395614"/>
                    <a:pt x="3147288" y="119557"/>
                    <a:pt x="3908404" y="29794"/>
                  </a:cubicBezTo>
                  <a:cubicBezTo>
                    <a:pt x="4098509" y="7429"/>
                    <a:pt x="4289811" y="-2355"/>
                    <a:pt x="4481066" y="478"/>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Freeform: Shape 20">
              <a:extLst>
                <a:ext uri="{FF2B5EF4-FFF2-40B4-BE49-F238E27FC236}">
                  <a16:creationId xmlns:a16="http://schemas.microsoft.com/office/drawing/2014/main" id="{FBB8E8B8-1900-4326-8858-F375F5D8A01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63721" y="81632"/>
              <a:ext cx="6025971" cy="6776368"/>
            </a:xfrm>
            <a:custGeom>
              <a:avLst/>
              <a:gdLst>
                <a:gd name="connsiteX0" fmla="*/ 6025971 w 6025971"/>
                <a:gd name="connsiteY0" fmla="*/ 5825635 h 6797829"/>
                <a:gd name="connsiteX1" fmla="*/ 6025971 w 6025971"/>
                <a:gd name="connsiteY1" fmla="*/ 6723285 h 6797829"/>
                <a:gd name="connsiteX2" fmla="*/ 5929386 w 6025971"/>
                <a:gd name="connsiteY2" fmla="*/ 6797829 h 6797829"/>
                <a:gd name="connsiteX3" fmla="*/ 4560411 w 6025971"/>
                <a:gd name="connsiteY3" fmla="*/ 6797829 h 6797829"/>
                <a:gd name="connsiteX4" fmla="*/ 4597731 w 6025971"/>
                <a:gd name="connsiteY4" fmla="*/ 6785305 h 6797829"/>
                <a:gd name="connsiteX5" fmla="*/ 5736707 w 6025971"/>
                <a:gd name="connsiteY5" fmla="*/ 6050108 h 6797829"/>
                <a:gd name="connsiteX6" fmla="*/ 5960301 w 6025971"/>
                <a:gd name="connsiteY6" fmla="*/ 5876738 h 6797829"/>
                <a:gd name="connsiteX7" fmla="*/ 4493599 w 6025971"/>
                <a:gd name="connsiteY7" fmla="*/ 0 h 6797829"/>
                <a:gd name="connsiteX8" fmla="*/ 5981837 w 6025971"/>
                <a:gd name="connsiteY8" fmla="*/ 314220 h 6797829"/>
                <a:gd name="connsiteX9" fmla="*/ 6025971 w 6025971"/>
                <a:gd name="connsiteY9" fmla="*/ 336254 h 6797829"/>
                <a:gd name="connsiteX10" fmla="*/ 6025971 w 6025971"/>
                <a:gd name="connsiteY10" fmla="*/ 1157325 h 6797829"/>
                <a:gd name="connsiteX11" fmla="*/ 5925889 w 6025971"/>
                <a:gd name="connsiteY11" fmla="*/ 1088522 h 6797829"/>
                <a:gd name="connsiteX12" fmla="*/ 5682227 w 6025971"/>
                <a:gd name="connsiteY12" fmla="*/ 957939 h 6797829"/>
                <a:gd name="connsiteX13" fmla="*/ 4493032 w 6025971"/>
                <a:gd name="connsiteY13" fmla="*/ 709658 h 6797829"/>
                <a:gd name="connsiteX14" fmla="*/ 3104646 w 6025971"/>
                <a:gd name="connsiteY14" fmla="*/ 976666 h 6797829"/>
                <a:gd name="connsiteX15" fmla="*/ 1871612 w 6025971"/>
                <a:gd name="connsiteY15" fmla="*/ 1710017 h 6797829"/>
                <a:gd name="connsiteX16" fmla="*/ 1018661 w 6025971"/>
                <a:gd name="connsiteY16" fmla="*/ 2767694 h 6797829"/>
                <a:gd name="connsiteX17" fmla="*/ 709374 w 6025971"/>
                <a:gd name="connsiteY17" fmla="*/ 3998599 h 6797829"/>
                <a:gd name="connsiteX18" fmla="*/ 1221258 w 6025971"/>
                <a:gd name="connsiteY18" fmla="*/ 5141684 h 6797829"/>
                <a:gd name="connsiteX19" fmla="*/ 1479187 w 6025971"/>
                <a:gd name="connsiteY19" fmla="*/ 5504459 h 6797829"/>
                <a:gd name="connsiteX20" fmla="*/ 3021272 w 6025971"/>
                <a:gd name="connsiteY20" fmla="*/ 6793670 h 6797829"/>
                <a:gd name="connsiteX21" fmla="*/ 3035805 w 6025971"/>
                <a:gd name="connsiteY21" fmla="*/ 6797829 h 6797829"/>
                <a:gd name="connsiteX22" fmla="*/ 1656512 w 6025971"/>
                <a:gd name="connsiteY22" fmla="*/ 6797829 h 6797829"/>
                <a:gd name="connsiteX23" fmla="*/ 1630254 w 6025971"/>
                <a:gd name="connsiteY23" fmla="*/ 6775222 h 6797829"/>
                <a:gd name="connsiteX24" fmla="*/ 892250 w 6025971"/>
                <a:gd name="connsiteY24" fmla="*/ 5902700 h 6797829"/>
                <a:gd name="connsiteX25" fmla="*/ 0 w 6025971"/>
                <a:gd name="connsiteY25" fmla="*/ 3998599 h 6797829"/>
                <a:gd name="connsiteX26" fmla="*/ 4493032 w 6025971"/>
                <a:gd name="connsiteY26" fmla="*/ 285 h 679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6025971" h="6797829">
                  <a:moveTo>
                    <a:pt x="6025971" y="5825635"/>
                  </a:moveTo>
                  <a:lnTo>
                    <a:pt x="6025971" y="6723285"/>
                  </a:lnTo>
                  <a:lnTo>
                    <a:pt x="5929386" y="6797829"/>
                  </a:lnTo>
                  <a:lnTo>
                    <a:pt x="4560411" y="6797829"/>
                  </a:lnTo>
                  <a:lnTo>
                    <a:pt x="4597731" y="6785305"/>
                  </a:lnTo>
                  <a:cubicBezTo>
                    <a:pt x="4964953" y="6637825"/>
                    <a:pt x="5315251" y="6379435"/>
                    <a:pt x="5736707" y="6050108"/>
                  </a:cubicBezTo>
                  <a:cubicBezTo>
                    <a:pt x="5812043" y="5991230"/>
                    <a:pt x="5887377" y="5933488"/>
                    <a:pt x="5960301" y="5876738"/>
                  </a:cubicBezTo>
                  <a:close/>
                  <a:moveTo>
                    <a:pt x="4493599" y="0"/>
                  </a:moveTo>
                  <a:cubicBezTo>
                    <a:pt x="5048011" y="0"/>
                    <a:pt x="5546284" y="111886"/>
                    <a:pt x="5981837" y="314220"/>
                  </a:cubicBezTo>
                  <a:lnTo>
                    <a:pt x="6025971" y="336254"/>
                  </a:lnTo>
                  <a:lnTo>
                    <a:pt x="6025971" y="1157325"/>
                  </a:lnTo>
                  <a:lnTo>
                    <a:pt x="5925889" y="1088522"/>
                  </a:lnTo>
                  <a:cubicBezTo>
                    <a:pt x="5847314" y="1040649"/>
                    <a:pt x="5765982" y="997036"/>
                    <a:pt x="5682227" y="957939"/>
                  </a:cubicBezTo>
                  <a:cubicBezTo>
                    <a:pt x="5327823" y="793222"/>
                    <a:pt x="4927595" y="709658"/>
                    <a:pt x="4493032" y="709658"/>
                  </a:cubicBezTo>
                  <a:cubicBezTo>
                    <a:pt x="4031940" y="709658"/>
                    <a:pt x="3564888" y="799465"/>
                    <a:pt x="3104646" y="976666"/>
                  </a:cubicBezTo>
                  <a:cubicBezTo>
                    <a:pt x="2655243" y="1149867"/>
                    <a:pt x="2238358" y="1397822"/>
                    <a:pt x="1871612" y="1710017"/>
                  </a:cubicBezTo>
                  <a:cubicBezTo>
                    <a:pt x="1506427" y="2022852"/>
                    <a:pt x="1219414" y="2378815"/>
                    <a:pt x="1018661" y="2767694"/>
                  </a:cubicBezTo>
                  <a:cubicBezTo>
                    <a:pt x="813368" y="3165227"/>
                    <a:pt x="709374" y="3579358"/>
                    <a:pt x="709374" y="3998599"/>
                  </a:cubicBezTo>
                  <a:cubicBezTo>
                    <a:pt x="709374" y="4421103"/>
                    <a:pt x="875510" y="4667680"/>
                    <a:pt x="1221258" y="5141684"/>
                  </a:cubicBezTo>
                  <a:cubicBezTo>
                    <a:pt x="1304681" y="5256035"/>
                    <a:pt x="1390941" y="5374217"/>
                    <a:pt x="1479187" y="5504459"/>
                  </a:cubicBezTo>
                  <a:cubicBezTo>
                    <a:pt x="1942790" y="6187719"/>
                    <a:pt x="2430063" y="6601673"/>
                    <a:pt x="3021272" y="6793670"/>
                  </a:cubicBezTo>
                  <a:lnTo>
                    <a:pt x="3035805" y="6797829"/>
                  </a:lnTo>
                  <a:lnTo>
                    <a:pt x="1656512" y="6797829"/>
                  </a:lnTo>
                  <a:lnTo>
                    <a:pt x="1630254" y="6775222"/>
                  </a:lnTo>
                  <a:cubicBezTo>
                    <a:pt x="1360562" y="6528765"/>
                    <a:pt x="1117699" y="6235219"/>
                    <a:pt x="892250" y="5902700"/>
                  </a:cubicBezTo>
                  <a:cubicBezTo>
                    <a:pt x="459249" y="5264548"/>
                    <a:pt x="0" y="4826722"/>
                    <a:pt x="0" y="3998599"/>
                  </a:cubicBezTo>
                  <a:cubicBezTo>
                    <a:pt x="0" y="1790460"/>
                    <a:pt x="2262336" y="285"/>
                    <a:pt x="4493032" y="2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 name="Title 1">
            <a:extLst>
              <a:ext uri="{FF2B5EF4-FFF2-40B4-BE49-F238E27FC236}">
                <a16:creationId xmlns:a16="http://schemas.microsoft.com/office/drawing/2014/main" id="{551DB17F-F0DF-5338-235D-AF73D520D8BB}"/>
              </a:ext>
            </a:extLst>
          </p:cNvPr>
          <p:cNvSpPr>
            <a:spLocks noGrp="1"/>
          </p:cNvSpPr>
          <p:nvPr>
            <p:ph type="ctrTitle"/>
          </p:nvPr>
        </p:nvSpPr>
        <p:spPr>
          <a:xfrm>
            <a:off x="804672" y="1055098"/>
            <a:ext cx="5760719" cy="4747805"/>
          </a:xfrm>
        </p:spPr>
        <p:txBody>
          <a:bodyPr anchor="ctr">
            <a:normAutofit/>
          </a:bodyPr>
          <a:lstStyle/>
          <a:p>
            <a:pPr algn="l"/>
            <a:r>
              <a:rPr lang="en-US" sz="4000">
                <a:solidFill>
                  <a:schemeClr val="tx2"/>
                </a:solidFill>
              </a:rPr>
              <a:t>Description:</a:t>
            </a:r>
          </a:p>
        </p:txBody>
      </p:sp>
      <p:sp>
        <p:nvSpPr>
          <p:cNvPr id="3" name="Subtitle 2">
            <a:extLst>
              <a:ext uri="{FF2B5EF4-FFF2-40B4-BE49-F238E27FC236}">
                <a16:creationId xmlns:a16="http://schemas.microsoft.com/office/drawing/2014/main" id="{2689D70C-3066-EEE5-8522-F33CCE2FBE90}"/>
              </a:ext>
            </a:extLst>
          </p:cNvPr>
          <p:cNvSpPr>
            <a:spLocks noGrp="1"/>
          </p:cNvSpPr>
          <p:nvPr>
            <p:ph type="subTitle" idx="1"/>
          </p:nvPr>
        </p:nvSpPr>
        <p:spPr>
          <a:xfrm>
            <a:off x="8342357" y="1638300"/>
            <a:ext cx="3330531" cy="3581400"/>
          </a:xfrm>
        </p:spPr>
        <p:txBody>
          <a:bodyPr anchor="ctr">
            <a:normAutofit/>
          </a:bodyPr>
          <a:lstStyle/>
          <a:p>
            <a:pPr algn="l"/>
            <a:r>
              <a:rPr lang="en-US">
                <a:solidFill>
                  <a:schemeClr val="tx2"/>
                </a:solidFill>
              </a:rPr>
              <a:t>This is Spotify Million Song Dataset. This dataset contains song names, artists names, link to the song and lyrics. This dataset can be used for recommending songs, classifying or clustering songs.</a:t>
            </a:r>
          </a:p>
          <a:p>
            <a:pPr algn="l"/>
            <a:endParaRPr lang="en-US">
              <a:solidFill>
                <a:schemeClr val="tx2"/>
              </a:solidFill>
            </a:endParaRPr>
          </a:p>
        </p:txBody>
      </p:sp>
    </p:spTree>
    <p:extLst>
      <p:ext uri="{BB962C8B-B14F-4D97-AF65-F5344CB8AC3E}">
        <p14:creationId xmlns:p14="http://schemas.microsoft.com/office/powerpoint/2010/main" val="34189929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D433BE-4CD6-F36E-5062-BC2252399CE4}"/>
              </a:ext>
            </a:extLst>
          </p:cNvPr>
          <p:cNvSpPr>
            <a:spLocks noGrp="1"/>
          </p:cNvSpPr>
          <p:nvPr>
            <p:ph type="title"/>
          </p:nvPr>
        </p:nvSpPr>
        <p:spPr/>
        <p:txBody>
          <a:bodyPr/>
          <a:lstStyle/>
          <a:p>
            <a:r>
              <a:rPr lang="en-US" dirty="0"/>
              <a:t>Used Tools and Libraries</a:t>
            </a:r>
          </a:p>
        </p:txBody>
      </p:sp>
      <p:graphicFrame>
        <p:nvGraphicFramePr>
          <p:cNvPr id="5" name="Content Placeholder 2">
            <a:extLst>
              <a:ext uri="{FF2B5EF4-FFF2-40B4-BE49-F238E27FC236}">
                <a16:creationId xmlns:a16="http://schemas.microsoft.com/office/drawing/2014/main" id="{DC4BC933-2B0F-9A1A-5739-2E922E1AA527}"/>
              </a:ext>
            </a:extLst>
          </p:cNvPr>
          <p:cNvGraphicFramePr>
            <a:graphicFrameLocks noGrp="1"/>
          </p:cNvGraphicFramePr>
          <p:nvPr>
            <p:ph idx="1"/>
          </p:nvPr>
        </p:nvGraphicFramePr>
        <p:xfrm>
          <a:off x="838200" y="1519311"/>
          <a:ext cx="10515600" cy="51487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4871982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5D13CC36-B950-4F02-9BAF-9A7EB267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D1BDED99-B35B-4FEE-A274-8E8DB6FEEE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02473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descr="Graph on document with pen">
            <a:extLst>
              <a:ext uri="{FF2B5EF4-FFF2-40B4-BE49-F238E27FC236}">
                <a16:creationId xmlns:a16="http://schemas.microsoft.com/office/drawing/2014/main" id="{A974AF69-64E1-7594-E893-F56DE7C692A9}"/>
              </a:ext>
            </a:extLst>
          </p:cNvPr>
          <p:cNvPicPr>
            <a:picLocks noChangeAspect="1"/>
          </p:cNvPicPr>
          <p:nvPr/>
        </p:nvPicPr>
        <p:blipFill rotWithShape="1">
          <a:blip r:embed="rId2"/>
          <a:srcRect l="36306" r="22583" b="-1"/>
          <a:stretch/>
        </p:blipFill>
        <p:spPr>
          <a:xfrm>
            <a:off x="7968222" y="10"/>
            <a:ext cx="4223778" cy="6857990"/>
          </a:xfrm>
          <a:custGeom>
            <a:avLst/>
            <a:gdLst/>
            <a:ahLst/>
            <a:cxnLst/>
            <a:rect l="l" t="t" r="r" b="b"/>
            <a:pathLst>
              <a:path w="4223778" h="6865951">
                <a:moveTo>
                  <a:pt x="478794" y="0"/>
                </a:moveTo>
                <a:lnTo>
                  <a:pt x="4223778" y="0"/>
                </a:lnTo>
                <a:lnTo>
                  <a:pt x="4223778" y="6865951"/>
                </a:lnTo>
                <a:lnTo>
                  <a:pt x="52221" y="6865951"/>
                </a:lnTo>
                <a:lnTo>
                  <a:pt x="49989" y="6844695"/>
                </a:lnTo>
                <a:cubicBezTo>
                  <a:pt x="46440" y="6810509"/>
                  <a:pt x="42891" y="6776323"/>
                  <a:pt x="41304" y="6765443"/>
                </a:cubicBezTo>
                <a:cubicBezTo>
                  <a:pt x="35681" y="6732842"/>
                  <a:pt x="13533" y="6716945"/>
                  <a:pt x="11182" y="6694817"/>
                </a:cubicBezTo>
                <a:cubicBezTo>
                  <a:pt x="16764" y="6697663"/>
                  <a:pt x="14835" y="6635151"/>
                  <a:pt x="10913" y="6627127"/>
                </a:cubicBezTo>
                <a:cubicBezTo>
                  <a:pt x="19564" y="6579282"/>
                  <a:pt x="-12861" y="6585665"/>
                  <a:pt x="5999" y="6527525"/>
                </a:cubicBezTo>
                <a:cubicBezTo>
                  <a:pt x="12287" y="6468687"/>
                  <a:pt x="19003" y="6409739"/>
                  <a:pt x="7685" y="6346547"/>
                </a:cubicBezTo>
                <a:cubicBezTo>
                  <a:pt x="31149" y="6240430"/>
                  <a:pt x="5895" y="6134229"/>
                  <a:pt x="12535" y="6084924"/>
                </a:cubicBezTo>
                <a:cubicBezTo>
                  <a:pt x="14696" y="6024961"/>
                  <a:pt x="53867" y="6020785"/>
                  <a:pt x="45320" y="5989742"/>
                </a:cubicBezTo>
                <a:cubicBezTo>
                  <a:pt x="41264" y="5940899"/>
                  <a:pt x="43258" y="5932095"/>
                  <a:pt x="40418" y="5889597"/>
                </a:cubicBezTo>
                <a:cubicBezTo>
                  <a:pt x="20860" y="5848611"/>
                  <a:pt x="51187" y="5792775"/>
                  <a:pt x="49796" y="5755774"/>
                </a:cubicBezTo>
                <a:cubicBezTo>
                  <a:pt x="43522" y="5734342"/>
                  <a:pt x="37368" y="5692606"/>
                  <a:pt x="49956" y="5684909"/>
                </a:cubicBezTo>
                <a:cubicBezTo>
                  <a:pt x="52825" y="5660429"/>
                  <a:pt x="62553" y="5623499"/>
                  <a:pt x="67011" y="5608897"/>
                </a:cubicBezTo>
                <a:lnTo>
                  <a:pt x="76701" y="5597290"/>
                </a:lnTo>
                <a:cubicBezTo>
                  <a:pt x="87717" y="5587442"/>
                  <a:pt x="82431" y="5550877"/>
                  <a:pt x="89120" y="5529641"/>
                </a:cubicBezTo>
                <a:cubicBezTo>
                  <a:pt x="69291" y="5496375"/>
                  <a:pt x="118554" y="5526326"/>
                  <a:pt x="94330" y="5470852"/>
                </a:cubicBezTo>
                <a:cubicBezTo>
                  <a:pt x="95483" y="5449506"/>
                  <a:pt x="114690" y="5429653"/>
                  <a:pt x="116139" y="5390946"/>
                </a:cubicBezTo>
                <a:cubicBezTo>
                  <a:pt x="127589" y="5337323"/>
                  <a:pt x="132794" y="5338384"/>
                  <a:pt x="135560" y="5284344"/>
                </a:cubicBezTo>
                <a:cubicBezTo>
                  <a:pt x="143629" y="5226223"/>
                  <a:pt x="148113" y="5192743"/>
                  <a:pt x="158141" y="5143920"/>
                </a:cubicBezTo>
                <a:cubicBezTo>
                  <a:pt x="170128" y="5118849"/>
                  <a:pt x="159838" y="5102006"/>
                  <a:pt x="174950" y="5088188"/>
                </a:cubicBezTo>
                <a:cubicBezTo>
                  <a:pt x="197620" y="5107654"/>
                  <a:pt x="181875" y="4983257"/>
                  <a:pt x="203603" y="5010764"/>
                </a:cubicBezTo>
                <a:lnTo>
                  <a:pt x="258582" y="4919969"/>
                </a:lnTo>
                <a:cubicBezTo>
                  <a:pt x="238838" y="4883087"/>
                  <a:pt x="271098" y="4853332"/>
                  <a:pt x="287910" y="4849612"/>
                </a:cubicBezTo>
                <a:cubicBezTo>
                  <a:pt x="294156" y="4811643"/>
                  <a:pt x="286101" y="4834074"/>
                  <a:pt x="305439" y="4799017"/>
                </a:cubicBezTo>
                <a:cubicBezTo>
                  <a:pt x="322572" y="4758926"/>
                  <a:pt x="352642" y="4705848"/>
                  <a:pt x="373456" y="4667754"/>
                </a:cubicBezTo>
                <a:cubicBezTo>
                  <a:pt x="384080" y="4649919"/>
                  <a:pt x="401158" y="4670663"/>
                  <a:pt x="407944" y="4574050"/>
                </a:cubicBezTo>
                <a:cubicBezTo>
                  <a:pt x="408098" y="4548109"/>
                  <a:pt x="427782" y="4503327"/>
                  <a:pt x="425133" y="4462469"/>
                </a:cubicBezTo>
                <a:lnTo>
                  <a:pt x="433890" y="4364681"/>
                </a:lnTo>
                <a:cubicBezTo>
                  <a:pt x="430018" y="4339230"/>
                  <a:pt x="435361" y="4287915"/>
                  <a:pt x="440691" y="4222147"/>
                </a:cubicBezTo>
                <a:cubicBezTo>
                  <a:pt x="451463" y="4164562"/>
                  <a:pt x="497377" y="4067298"/>
                  <a:pt x="503057" y="3977136"/>
                </a:cubicBezTo>
                <a:cubicBezTo>
                  <a:pt x="519229" y="3939837"/>
                  <a:pt x="472839" y="3875689"/>
                  <a:pt x="507582" y="3776020"/>
                </a:cubicBezTo>
                <a:cubicBezTo>
                  <a:pt x="497716" y="3757477"/>
                  <a:pt x="518006" y="3707185"/>
                  <a:pt x="521577" y="3692206"/>
                </a:cubicBezTo>
                <a:cubicBezTo>
                  <a:pt x="525148" y="3677227"/>
                  <a:pt x="526352" y="3687655"/>
                  <a:pt x="529009" y="3686147"/>
                </a:cubicBezTo>
                <a:cubicBezTo>
                  <a:pt x="531848" y="3650325"/>
                  <a:pt x="545504" y="3563351"/>
                  <a:pt x="551870" y="3514534"/>
                </a:cubicBezTo>
                <a:cubicBezTo>
                  <a:pt x="561331" y="3487751"/>
                  <a:pt x="581973" y="3426419"/>
                  <a:pt x="567205" y="3393248"/>
                </a:cubicBezTo>
                <a:cubicBezTo>
                  <a:pt x="585208" y="3400657"/>
                  <a:pt x="563566" y="3353906"/>
                  <a:pt x="579630" y="3344723"/>
                </a:cubicBezTo>
                <a:cubicBezTo>
                  <a:pt x="592861" y="3339338"/>
                  <a:pt x="589379" y="3323900"/>
                  <a:pt x="592672" y="3310978"/>
                </a:cubicBezTo>
                <a:cubicBezTo>
                  <a:pt x="605351" y="3299735"/>
                  <a:pt x="594296" y="3237176"/>
                  <a:pt x="589270" y="3216655"/>
                </a:cubicBezTo>
                <a:cubicBezTo>
                  <a:pt x="566909" y="3160431"/>
                  <a:pt x="626099" y="3142203"/>
                  <a:pt x="609663" y="3096973"/>
                </a:cubicBezTo>
                <a:cubicBezTo>
                  <a:pt x="609191" y="3084373"/>
                  <a:pt x="615889" y="3033331"/>
                  <a:pt x="618886" y="3023628"/>
                </a:cubicBezTo>
                <a:lnTo>
                  <a:pt x="630425" y="2998646"/>
                </a:lnTo>
                <a:lnTo>
                  <a:pt x="640017" y="2995914"/>
                </a:lnTo>
                <a:lnTo>
                  <a:pt x="643600" y="2978244"/>
                </a:lnTo>
                <a:lnTo>
                  <a:pt x="659520" y="2950805"/>
                </a:lnTo>
                <a:cubicBezTo>
                  <a:pt x="620152" y="2937671"/>
                  <a:pt x="687598" y="2860550"/>
                  <a:pt x="650890" y="2864933"/>
                </a:cubicBezTo>
                <a:cubicBezTo>
                  <a:pt x="663707" y="2817056"/>
                  <a:pt x="662078" y="2779813"/>
                  <a:pt x="640210" y="2741864"/>
                </a:cubicBezTo>
                <a:cubicBezTo>
                  <a:pt x="634452" y="2649732"/>
                  <a:pt x="665268" y="2597914"/>
                  <a:pt x="639387" y="2510931"/>
                </a:cubicBezTo>
                <a:cubicBezTo>
                  <a:pt x="645574" y="2407642"/>
                  <a:pt x="671719" y="2317589"/>
                  <a:pt x="680438" y="2227415"/>
                </a:cubicBezTo>
                <a:cubicBezTo>
                  <a:pt x="664175" y="2189847"/>
                  <a:pt x="704423" y="2141655"/>
                  <a:pt x="688135" y="2054289"/>
                </a:cubicBezTo>
                <a:cubicBezTo>
                  <a:pt x="683239" y="2048201"/>
                  <a:pt x="684029" y="1979567"/>
                  <a:pt x="681480" y="1972202"/>
                </a:cubicBezTo>
                <a:lnTo>
                  <a:pt x="686247" y="1917474"/>
                </a:lnTo>
                <a:lnTo>
                  <a:pt x="679783" y="1862721"/>
                </a:lnTo>
                <a:cubicBezTo>
                  <a:pt x="683677" y="1851209"/>
                  <a:pt x="688980" y="1824057"/>
                  <a:pt x="686639" y="1818227"/>
                </a:cubicBezTo>
                <a:lnTo>
                  <a:pt x="658235" y="1742488"/>
                </a:lnTo>
                <a:cubicBezTo>
                  <a:pt x="645662" y="1715201"/>
                  <a:pt x="661423" y="1719638"/>
                  <a:pt x="636990" y="1638389"/>
                </a:cubicBezTo>
                <a:cubicBezTo>
                  <a:pt x="626351" y="1601441"/>
                  <a:pt x="629414" y="1617134"/>
                  <a:pt x="602059" y="1570807"/>
                </a:cubicBezTo>
                <a:lnTo>
                  <a:pt x="570903" y="1513173"/>
                </a:lnTo>
                <a:cubicBezTo>
                  <a:pt x="570781" y="1503175"/>
                  <a:pt x="550561" y="1468055"/>
                  <a:pt x="550438" y="1458058"/>
                </a:cubicBezTo>
                <a:cubicBezTo>
                  <a:pt x="556848" y="1428101"/>
                  <a:pt x="546263" y="1422712"/>
                  <a:pt x="531416" y="1385478"/>
                </a:cubicBezTo>
                <a:cubicBezTo>
                  <a:pt x="527790" y="1370753"/>
                  <a:pt x="490725" y="1304050"/>
                  <a:pt x="501981" y="1265452"/>
                </a:cubicBezTo>
                <a:cubicBezTo>
                  <a:pt x="501825" y="1234781"/>
                  <a:pt x="490462" y="1187660"/>
                  <a:pt x="487370" y="1141743"/>
                </a:cubicBezTo>
                <a:cubicBezTo>
                  <a:pt x="484278" y="1095826"/>
                  <a:pt x="483852" y="1028118"/>
                  <a:pt x="483427" y="989948"/>
                </a:cubicBezTo>
                <a:cubicBezTo>
                  <a:pt x="483001" y="951779"/>
                  <a:pt x="494678" y="945984"/>
                  <a:pt x="484820" y="912725"/>
                </a:cubicBezTo>
                <a:cubicBezTo>
                  <a:pt x="467566" y="854951"/>
                  <a:pt x="510777" y="860797"/>
                  <a:pt x="475093" y="812798"/>
                </a:cubicBezTo>
                <a:cubicBezTo>
                  <a:pt x="461960" y="787034"/>
                  <a:pt x="498505" y="551948"/>
                  <a:pt x="461972" y="450605"/>
                </a:cubicBezTo>
                <a:cubicBezTo>
                  <a:pt x="470167" y="357604"/>
                  <a:pt x="458694" y="431306"/>
                  <a:pt x="465015" y="372906"/>
                </a:cubicBezTo>
                <a:cubicBezTo>
                  <a:pt x="503427" y="364177"/>
                  <a:pt x="489736" y="290341"/>
                  <a:pt x="490377" y="246134"/>
                </a:cubicBezTo>
                <a:cubicBezTo>
                  <a:pt x="491019" y="201927"/>
                  <a:pt x="449725" y="138160"/>
                  <a:pt x="468864" y="107666"/>
                </a:cubicBezTo>
                <a:cubicBezTo>
                  <a:pt x="468282" y="89794"/>
                  <a:pt x="477749" y="76947"/>
                  <a:pt x="477167" y="59075"/>
                </a:cubicBezTo>
                <a:lnTo>
                  <a:pt x="472992" y="14560"/>
                </a:lnTo>
                <a:close/>
              </a:path>
            </a:pathLst>
          </a:custGeom>
        </p:spPr>
      </p:pic>
      <p:sp>
        <p:nvSpPr>
          <p:cNvPr id="3" name="Content Placeholder 2">
            <a:extLst>
              <a:ext uri="{FF2B5EF4-FFF2-40B4-BE49-F238E27FC236}">
                <a16:creationId xmlns:a16="http://schemas.microsoft.com/office/drawing/2014/main" id="{E917FD81-D932-FA7C-A181-E3016FB85D23}"/>
              </a:ext>
            </a:extLst>
          </p:cNvPr>
          <p:cNvSpPr>
            <a:spLocks noGrp="1"/>
          </p:cNvSpPr>
          <p:nvPr>
            <p:ph idx="1"/>
          </p:nvPr>
        </p:nvSpPr>
        <p:spPr>
          <a:xfrm>
            <a:off x="1137035" y="2194102"/>
            <a:ext cx="6516216" cy="3908585"/>
          </a:xfrm>
        </p:spPr>
        <p:txBody>
          <a:bodyPr>
            <a:normAutofit/>
          </a:bodyPr>
          <a:lstStyle/>
          <a:p>
            <a:pPr marL="0" indent="0">
              <a:buNone/>
            </a:pPr>
            <a:r>
              <a:rPr lang="en-US" sz="2000"/>
              <a:t>3. Matplotlib.pyplot </a:t>
            </a:r>
          </a:p>
          <a:p>
            <a:pPr marL="457200" lvl="1" indent="0">
              <a:buNone/>
            </a:pPr>
            <a:r>
              <a:rPr lang="en-US" sz="2000"/>
              <a:t>About : </a:t>
            </a:r>
            <a:r>
              <a:rPr lang="en-US" sz="2000" b="0" i="0">
                <a:effectLst/>
                <a:highlight>
                  <a:srgbClr val="FFFFFF"/>
                </a:highlight>
                <a:latin typeface="Söhne"/>
              </a:rPr>
              <a:t>is a module within the Matplotlib library that provides a MATLAB-like plotting interface in Python. It is widely used for creating static, interactive, and publication-quality plots and visualizations. </a:t>
            </a:r>
          </a:p>
          <a:p>
            <a:pPr marL="457200" lvl="1" indent="0">
              <a:buNone/>
            </a:pPr>
            <a:endParaRPr lang="en-US" sz="2000">
              <a:highlight>
                <a:srgbClr val="FFFFFF"/>
              </a:highlight>
              <a:latin typeface="Söhne"/>
            </a:endParaRPr>
          </a:p>
          <a:p>
            <a:pPr marL="0" indent="0">
              <a:buNone/>
            </a:pPr>
            <a:r>
              <a:rPr lang="en-US" sz="2000"/>
              <a:t>4. plotly.express</a:t>
            </a:r>
          </a:p>
          <a:p>
            <a:pPr marL="457200" lvl="1" indent="0">
              <a:buNone/>
            </a:pPr>
            <a:r>
              <a:rPr lang="en-US" sz="2000" b="0" i="0">
                <a:effectLst/>
                <a:highlight>
                  <a:srgbClr val="FFFFFF"/>
                </a:highlight>
                <a:latin typeface="Söhne"/>
              </a:rPr>
              <a:t>About : </a:t>
            </a:r>
            <a:r>
              <a:rPr lang="en-US" sz="2000">
                <a:highlight>
                  <a:srgbClr val="FFFFFF"/>
                </a:highlight>
                <a:latin typeface="Söhne"/>
              </a:rPr>
              <a:t>Plotly Express is a high-level Python visualization library built on top of Plotly, a powerful and interactive graphing library. Plotly Express aims to make it easy to create complex and interactive visualizations with minimal code.</a:t>
            </a:r>
          </a:p>
        </p:txBody>
      </p:sp>
    </p:spTree>
    <p:extLst>
      <p:ext uri="{BB962C8B-B14F-4D97-AF65-F5344CB8AC3E}">
        <p14:creationId xmlns:p14="http://schemas.microsoft.com/office/powerpoint/2010/main" val="32356668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3E547B5-89CF-4EC0-96DE-25771AED07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F0B8CEB-8279-4E5E-A0CE-1FC9F71736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782" y="0"/>
            <a:ext cx="7421217"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Computer script on a screen">
            <a:extLst>
              <a:ext uri="{FF2B5EF4-FFF2-40B4-BE49-F238E27FC236}">
                <a16:creationId xmlns:a16="http://schemas.microsoft.com/office/drawing/2014/main" id="{7839FF9F-6D9A-0F2C-B85E-29CF30C43DC1}"/>
              </a:ext>
            </a:extLst>
          </p:cNvPr>
          <p:cNvPicPr>
            <a:picLocks noChangeAspect="1"/>
          </p:cNvPicPr>
          <p:nvPr/>
        </p:nvPicPr>
        <p:blipFill rotWithShape="1">
          <a:blip r:embed="rId2"/>
          <a:srcRect r="32824" b="-1"/>
          <a:stretch/>
        </p:blipFill>
        <p:spPr>
          <a:xfrm>
            <a:off x="20" y="10"/>
            <a:ext cx="6901711" cy="6857990"/>
          </a:xfrm>
          <a:custGeom>
            <a:avLst/>
            <a:gdLst/>
            <a:ahLst/>
            <a:cxnLst/>
            <a:rect l="l" t="t" r="r" b="b"/>
            <a:pathLst>
              <a:path w="6901731" h="6858000">
                <a:moveTo>
                  <a:pt x="0" y="0"/>
                </a:moveTo>
                <a:lnTo>
                  <a:pt x="6897896" y="5958"/>
                </a:lnTo>
                <a:lnTo>
                  <a:pt x="6866823" y="62592"/>
                </a:lnTo>
                <a:lnTo>
                  <a:pt x="6901731" y="89476"/>
                </a:lnTo>
                <a:lnTo>
                  <a:pt x="6901731" y="103833"/>
                </a:lnTo>
                <a:lnTo>
                  <a:pt x="6900034" y="110092"/>
                </a:lnTo>
                <a:lnTo>
                  <a:pt x="6901731" y="113679"/>
                </a:lnTo>
                <a:lnTo>
                  <a:pt x="6901731" y="405560"/>
                </a:lnTo>
                <a:lnTo>
                  <a:pt x="6900456" y="429509"/>
                </a:lnTo>
                <a:cubicBezTo>
                  <a:pt x="6892773" y="535647"/>
                  <a:pt x="6878314" y="537918"/>
                  <a:pt x="6886342" y="636808"/>
                </a:cubicBezTo>
                <a:cubicBezTo>
                  <a:pt x="6892506" y="756883"/>
                  <a:pt x="6864504" y="771443"/>
                  <a:pt x="6851784" y="839073"/>
                </a:cubicBezTo>
                <a:cubicBezTo>
                  <a:pt x="6838675" y="892655"/>
                  <a:pt x="6864124" y="961738"/>
                  <a:pt x="6845760" y="994930"/>
                </a:cubicBezTo>
                <a:cubicBezTo>
                  <a:pt x="6833572" y="1024166"/>
                  <a:pt x="6859282" y="1058905"/>
                  <a:pt x="6845601" y="1112932"/>
                </a:cubicBezTo>
                <a:cubicBezTo>
                  <a:pt x="6838700" y="1149910"/>
                  <a:pt x="6829138" y="1151035"/>
                  <a:pt x="6820235" y="1187433"/>
                </a:cubicBezTo>
                <a:cubicBezTo>
                  <a:pt x="6815504" y="1196464"/>
                  <a:pt x="6777707" y="1338549"/>
                  <a:pt x="6759643" y="1337010"/>
                </a:cubicBezTo>
                <a:cubicBezTo>
                  <a:pt x="6737660" y="1337296"/>
                  <a:pt x="6760650" y="1396341"/>
                  <a:pt x="6736375" y="1382272"/>
                </a:cubicBezTo>
                <a:cubicBezTo>
                  <a:pt x="6755741" y="1415836"/>
                  <a:pt x="6714675" y="1414567"/>
                  <a:pt x="6701292" y="1432111"/>
                </a:cubicBezTo>
                <a:cubicBezTo>
                  <a:pt x="6721110" y="1460185"/>
                  <a:pt x="6692106" y="1490815"/>
                  <a:pt x="6686578" y="1518624"/>
                </a:cubicBezTo>
                <a:cubicBezTo>
                  <a:pt x="6682512" y="1567002"/>
                  <a:pt x="6679579" y="1571443"/>
                  <a:pt x="6670824" y="1607743"/>
                </a:cubicBezTo>
                <a:cubicBezTo>
                  <a:pt x="6671133" y="1629590"/>
                  <a:pt x="6663161" y="1656870"/>
                  <a:pt x="6664392" y="1696405"/>
                </a:cubicBezTo>
                <a:cubicBezTo>
                  <a:pt x="6655686" y="1770486"/>
                  <a:pt x="6641938" y="1757082"/>
                  <a:pt x="6642880" y="1812372"/>
                </a:cubicBezTo>
                <a:cubicBezTo>
                  <a:pt x="6638579" y="1872475"/>
                  <a:pt x="6619231" y="1825476"/>
                  <a:pt x="6612547" y="1876437"/>
                </a:cubicBezTo>
                <a:cubicBezTo>
                  <a:pt x="6600695" y="1913834"/>
                  <a:pt x="6591061" y="1923231"/>
                  <a:pt x="6571760" y="1953331"/>
                </a:cubicBezTo>
                <a:cubicBezTo>
                  <a:pt x="6561039" y="1989021"/>
                  <a:pt x="6544090" y="2087896"/>
                  <a:pt x="6520213" y="2096455"/>
                </a:cubicBezTo>
                <a:lnTo>
                  <a:pt x="6492461" y="2188148"/>
                </a:lnTo>
                <a:cubicBezTo>
                  <a:pt x="6504372" y="2211333"/>
                  <a:pt x="6489131" y="2253220"/>
                  <a:pt x="6471854" y="2259117"/>
                </a:cubicBezTo>
                <a:cubicBezTo>
                  <a:pt x="6466151" y="2287829"/>
                  <a:pt x="6440452" y="2301346"/>
                  <a:pt x="6439832" y="2328334"/>
                </a:cubicBezTo>
                <a:cubicBezTo>
                  <a:pt x="6431013" y="2351201"/>
                  <a:pt x="6444250" y="2396409"/>
                  <a:pt x="6425162" y="2408211"/>
                </a:cubicBezTo>
                <a:lnTo>
                  <a:pt x="6417221" y="2427382"/>
                </a:lnTo>
                <a:lnTo>
                  <a:pt x="6425030" y="2464387"/>
                </a:lnTo>
                <a:lnTo>
                  <a:pt x="6406293" y="2472223"/>
                </a:lnTo>
                <a:cubicBezTo>
                  <a:pt x="6406862" y="2477277"/>
                  <a:pt x="6406486" y="2491723"/>
                  <a:pt x="6405400" y="2493547"/>
                </a:cubicBezTo>
                <a:lnTo>
                  <a:pt x="6374829" y="2532070"/>
                </a:lnTo>
                <a:cubicBezTo>
                  <a:pt x="6374597" y="2545374"/>
                  <a:pt x="6360976" y="2563797"/>
                  <a:pt x="6350864" y="2577422"/>
                </a:cubicBezTo>
                <a:cubicBezTo>
                  <a:pt x="6327056" y="2632768"/>
                  <a:pt x="6341262" y="2616275"/>
                  <a:pt x="6329174" y="2663854"/>
                </a:cubicBezTo>
                <a:cubicBezTo>
                  <a:pt x="6326303" y="2703642"/>
                  <a:pt x="6332854" y="2709643"/>
                  <a:pt x="6315095" y="2741507"/>
                </a:cubicBezTo>
                <a:cubicBezTo>
                  <a:pt x="6319921" y="2740191"/>
                  <a:pt x="6321925" y="2742004"/>
                  <a:pt x="6322463" y="2745641"/>
                </a:cubicBezTo>
                <a:cubicBezTo>
                  <a:pt x="6322245" y="2747982"/>
                  <a:pt x="6322027" y="2750323"/>
                  <a:pt x="6321808" y="2752663"/>
                </a:cubicBezTo>
                <a:lnTo>
                  <a:pt x="6314569" y="2756718"/>
                </a:lnTo>
                <a:cubicBezTo>
                  <a:pt x="6289324" y="2773686"/>
                  <a:pt x="6317551" y="2780051"/>
                  <a:pt x="6315211" y="2811618"/>
                </a:cubicBezTo>
                <a:cubicBezTo>
                  <a:pt x="6315620" y="2826627"/>
                  <a:pt x="6296047" y="2885298"/>
                  <a:pt x="6302211" y="2882314"/>
                </a:cubicBezTo>
                <a:lnTo>
                  <a:pt x="6286167" y="2949597"/>
                </a:lnTo>
                <a:cubicBezTo>
                  <a:pt x="6286401" y="2994618"/>
                  <a:pt x="6286615" y="2971464"/>
                  <a:pt x="6287037" y="3008578"/>
                </a:cubicBezTo>
                <a:cubicBezTo>
                  <a:pt x="6293795" y="3029535"/>
                  <a:pt x="6274405" y="3114154"/>
                  <a:pt x="6259150" y="3123139"/>
                </a:cubicBezTo>
                <a:cubicBezTo>
                  <a:pt x="6250085" y="3189063"/>
                  <a:pt x="6269067" y="3151280"/>
                  <a:pt x="6272249" y="3227854"/>
                </a:cubicBezTo>
                <a:cubicBezTo>
                  <a:pt x="6278775" y="3295842"/>
                  <a:pt x="6289216" y="3303765"/>
                  <a:pt x="6292288" y="3378383"/>
                </a:cubicBezTo>
                <a:cubicBezTo>
                  <a:pt x="6303894" y="3395995"/>
                  <a:pt x="6287498" y="3432581"/>
                  <a:pt x="6288328" y="3459618"/>
                </a:cubicBezTo>
                <a:cubicBezTo>
                  <a:pt x="6289158" y="3486653"/>
                  <a:pt x="6299937" y="3538735"/>
                  <a:pt x="6297272" y="3540603"/>
                </a:cubicBezTo>
                <a:cubicBezTo>
                  <a:pt x="6296849" y="3577379"/>
                  <a:pt x="6294184" y="3587943"/>
                  <a:pt x="6291001" y="3638374"/>
                </a:cubicBezTo>
                <a:cubicBezTo>
                  <a:pt x="6283026" y="3666794"/>
                  <a:pt x="6265833" y="3731744"/>
                  <a:pt x="6283592" y="3763609"/>
                </a:cubicBezTo>
                <a:cubicBezTo>
                  <a:pt x="6264286" y="3758340"/>
                  <a:pt x="6290177" y="3803150"/>
                  <a:pt x="6274068" y="3814506"/>
                </a:cubicBezTo>
                <a:cubicBezTo>
                  <a:pt x="6260645" y="3821643"/>
                  <a:pt x="6265372" y="3836902"/>
                  <a:pt x="6262850" y="3850454"/>
                </a:cubicBezTo>
                <a:cubicBezTo>
                  <a:pt x="6250418" y="3863479"/>
                  <a:pt x="6250660" y="3955243"/>
                  <a:pt x="6257357" y="3975474"/>
                </a:cubicBezTo>
                <a:cubicBezTo>
                  <a:pt x="6245091" y="4036737"/>
                  <a:pt x="6237535" y="4029237"/>
                  <a:pt x="6257889" y="4073155"/>
                </a:cubicBezTo>
                <a:cubicBezTo>
                  <a:pt x="6259272" y="4085906"/>
                  <a:pt x="6239882" y="4116397"/>
                  <a:pt x="6237441" y="4126638"/>
                </a:cubicBezTo>
                <a:lnTo>
                  <a:pt x="6245587" y="4172738"/>
                </a:lnTo>
                <a:lnTo>
                  <a:pt x="6235772" y="4176721"/>
                </a:lnTo>
                <a:lnTo>
                  <a:pt x="6233287" y="4195136"/>
                </a:lnTo>
                <a:lnTo>
                  <a:pt x="6234619" y="4280850"/>
                </a:lnTo>
                <a:cubicBezTo>
                  <a:pt x="6239453" y="4320763"/>
                  <a:pt x="6223309" y="4337596"/>
                  <a:pt x="6219318" y="4402526"/>
                </a:cubicBezTo>
                <a:cubicBezTo>
                  <a:pt x="6205466" y="4516209"/>
                  <a:pt x="6216183" y="4588729"/>
                  <a:pt x="6216810" y="4651172"/>
                </a:cubicBezTo>
                <a:cubicBezTo>
                  <a:pt x="6217673" y="4756959"/>
                  <a:pt x="6228654" y="4824005"/>
                  <a:pt x="6225945" y="4916779"/>
                </a:cubicBezTo>
                <a:cubicBezTo>
                  <a:pt x="6217032" y="4993010"/>
                  <a:pt x="6264271" y="4984591"/>
                  <a:pt x="6230174" y="5051379"/>
                </a:cubicBezTo>
                <a:cubicBezTo>
                  <a:pt x="6235713" y="5056951"/>
                  <a:pt x="6239420" y="5163714"/>
                  <a:pt x="6242600" y="5170879"/>
                </a:cubicBezTo>
                <a:lnTo>
                  <a:pt x="6235996" y="5216428"/>
                </a:lnTo>
                <a:lnTo>
                  <a:pt x="6214638" y="5285298"/>
                </a:lnTo>
                <a:cubicBezTo>
                  <a:pt x="6211392" y="5297492"/>
                  <a:pt x="6225576" y="5312063"/>
                  <a:pt x="6228432" y="5317696"/>
                </a:cubicBezTo>
                <a:lnTo>
                  <a:pt x="6246496" y="5398787"/>
                </a:lnTo>
                <a:lnTo>
                  <a:pt x="6244793" y="5399530"/>
                </a:lnTo>
                <a:lnTo>
                  <a:pt x="6241695" y="5406948"/>
                </a:lnTo>
                <a:lnTo>
                  <a:pt x="6267461" y="5499413"/>
                </a:lnTo>
                <a:cubicBezTo>
                  <a:pt x="6285387" y="5533848"/>
                  <a:pt x="6284888" y="5550029"/>
                  <a:pt x="6295987" y="5582659"/>
                </a:cubicBezTo>
                <a:cubicBezTo>
                  <a:pt x="6311253" y="5681724"/>
                  <a:pt x="6295439" y="5695558"/>
                  <a:pt x="6364803" y="5784263"/>
                </a:cubicBezTo>
                <a:cubicBezTo>
                  <a:pt x="6379348" y="5818651"/>
                  <a:pt x="6412475" y="5906802"/>
                  <a:pt x="6423050" y="5922637"/>
                </a:cubicBezTo>
                <a:cubicBezTo>
                  <a:pt x="6445210" y="5973612"/>
                  <a:pt x="6468179" y="6023873"/>
                  <a:pt x="6497767" y="6090108"/>
                </a:cubicBezTo>
                <a:cubicBezTo>
                  <a:pt x="6571895" y="6150548"/>
                  <a:pt x="6572491" y="6236583"/>
                  <a:pt x="6606710" y="6281543"/>
                </a:cubicBezTo>
                <a:cubicBezTo>
                  <a:pt x="6633675" y="6335892"/>
                  <a:pt x="6654357" y="6388782"/>
                  <a:pt x="6667540" y="6443715"/>
                </a:cubicBezTo>
                <a:cubicBezTo>
                  <a:pt x="6685192" y="6466826"/>
                  <a:pt x="6650500" y="6508701"/>
                  <a:pt x="6659722" y="6550105"/>
                </a:cubicBezTo>
                <a:cubicBezTo>
                  <a:pt x="6665926" y="6645044"/>
                  <a:pt x="6669126" y="6627536"/>
                  <a:pt x="6671805" y="6687397"/>
                </a:cubicBezTo>
                <a:cubicBezTo>
                  <a:pt x="6682671" y="6733683"/>
                  <a:pt x="6665210" y="6772117"/>
                  <a:pt x="6669658" y="6806602"/>
                </a:cubicBezTo>
                <a:cubicBezTo>
                  <a:pt x="6661174" y="6812658"/>
                  <a:pt x="6667097" y="6831470"/>
                  <a:pt x="6675783" y="6850325"/>
                </a:cubicBezTo>
                <a:lnTo>
                  <a:pt x="6679704" y="6858000"/>
                </a:lnTo>
                <a:lnTo>
                  <a:pt x="4532241" y="6858000"/>
                </a:lnTo>
                <a:lnTo>
                  <a:pt x="1208596" y="6858000"/>
                </a:lnTo>
                <a:lnTo>
                  <a:pt x="0" y="6858000"/>
                </a:lnTo>
                <a:close/>
              </a:path>
            </a:pathLst>
          </a:custGeom>
        </p:spPr>
      </p:pic>
      <p:sp>
        <p:nvSpPr>
          <p:cNvPr id="3" name="Content Placeholder 2">
            <a:extLst>
              <a:ext uri="{FF2B5EF4-FFF2-40B4-BE49-F238E27FC236}">
                <a16:creationId xmlns:a16="http://schemas.microsoft.com/office/drawing/2014/main" id="{F09C3614-6874-0B01-E59F-15EBCCAE2F1D}"/>
              </a:ext>
            </a:extLst>
          </p:cNvPr>
          <p:cNvSpPr>
            <a:spLocks noGrp="1"/>
          </p:cNvSpPr>
          <p:nvPr>
            <p:ph idx="1"/>
          </p:nvPr>
        </p:nvSpPr>
        <p:spPr>
          <a:xfrm>
            <a:off x="7320465" y="2194102"/>
            <a:ext cx="4140013" cy="3908586"/>
          </a:xfrm>
        </p:spPr>
        <p:txBody>
          <a:bodyPr>
            <a:normAutofit/>
          </a:bodyPr>
          <a:lstStyle/>
          <a:p>
            <a:pPr marL="0" indent="0">
              <a:buNone/>
            </a:pPr>
            <a:r>
              <a:rPr lang="en-US" sz="1300"/>
              <a:t>5.</a:t>
            </a:r>
            <a:r>
              <a:rPr lang="en-US" sz="1300" b="0" i="0">
                <a:effectLst/>
                <a:highlight>
                  <a:srgbClr val="FFFFFF"/>
                </a:highlight>
                <a:latin typeface="Söhne"/>
              </a:rPr>
              <a:t> nltk</a:t>
            </a:r>
            <a:endParaRPr lang="en-US" sz="1300"/>
          </a:p>
          <a:p>
            <a:pPr marL="457200" lvl="1" indent="0">
              <a:buNone/>
            </a:pPr>
            <a:r>
              <a:rPr lang="en-US" sz="1300" b="0" i="0">
                <a:effectLst/>
                <a:highlight>
                  <a:srgbClr val="FFFFFF"/>
                </a:highlight>
                <a:latin typeface="Söhne"/>
              </a:rPr>
              <a:t> About : NLTK (Natural Language Toolkit) is a comprehensive library in Python for working with human language data. It provides easy-to-use interfaces to over 50 corpora and lexical resources, such as WordNet, along with a suite of text processing libraries for classification, tokenization, stemming, tagging, parsing, and semantic reasoning.</a:t>
            </a:r>
          </a:p>
          <a:p>
            <a:pPr marL="0" indent="0">
              <a:buNone/>
            </a:pPr>
            <a:endParaRPr lang="en-US" sz="1300">
              <a:highlight>
                <a:srgbClr val="FFFFFF"/>
              </a:highlight>
              <a:latin typeface="Söhne"/>
            </a:endParaRPr>
          </a:p>
          <a:p>
            <a:pPr marL="0" indent="0">
              <a:buNone/>
            </a:pPr>
            <a:r>
              <a:rPr lang="en-US" sz="1300">
                <a:highlight>
                  <a:srgbClr val="FFFFFF"/>
                </a:highlight>
                <a:latin typeface="Söhne"/>
              </a:rPr>
              <a:t>6. Collections</a:t>
            </a:r>
          </a:p>
          <a:p>
            <a:pPr marL="457200" lvl="1" indent="0">
              <a:buNone/>
            </a:pPr>
            <a:r>
              <a:rPr lang="en-US" sz="1300">
                <a:highlight>
                  <a:srgbClr val="FFFFFF"/>
                </a:highlight>
                <a:latin typeface="Söhne"/>
              </a:rPr>
              <a:t>About : In Python, collections is a built-in module that provides specialized container datatypes as alternatives to the general-purpose containers provided by Python's standard library (list, tuple, dict, set, etc.). These specialized containers are designed to solve specific problems more efficiently.</a:t>
            </a:r>
          </a:p>
          <a:p>
            <a:pPr marL="0" indent="0">
              <a:buNone/>
            </a:pPr>
            <a:endParaRPr lang="en-US" sz="1300"/>
          </a:p>
        </p:txBody>
      </p:sp>
    </p:spTree>
    <p:extLst>
      <p:ext uri="{BB962C8B-B14F-4D97-AF65-F5344CB8AC3E}">
        <p14:creationId xmlns:p14="http://schemas.microsoft.com/office/powerpoint/2010/main" val="4229855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5D13CC36-B950-4F02-9BAF-9A7EB26739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1BDED99-B35B-4FEE-A274-8E8DB6FEEE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024730" cy="685799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101010 data lines to infinity">
            <a:extLst>
              <a:ext uri="{FF2B5EF4-FFF2-40B4-BE49-F238E27FC236}">
                <a16:creationId xmlns:a16="http://schemas.microsoft.com/office/drawing/2014/main" id="{0C46B836-E115-7160-E504-079A34E3863F}"/>
              </a:ext>
            </a:extLst>
          </p:cNvPr>
          <p:cNvPicPr>
            <a:picLocks noChangeAspect="1"/>
          </p:cNvPicPr>
          <p:nvPr/>
        </p:nvPicPr>
        <p:blipFill rotWithShape="1">
          <a:blip r:embed="rId2"/>
          <a:srcRect l="31813" r="28309" b="1"/>
          <a:stretch/>
        </p:blipFill>
        <p:spPr>
          <a:xfrm>
            <a:off x="7968222" y="10"/>
            <a:ext cx="4223778" cy="6857990"/>
          </a:xfrm>
          <a:custGeom>
            <a:avLst/>
            <a:gdLst/>
            <a:ahLst/>
            <a:cxnLst/>
            <a:rect l="l" t="t" r="r" b="b"/>
            <a:pathLst>
              <a:path w="4223778" h="6865951">
                <a:moveTo>
                  <a:pt x="478794" y="0"/>
                </a:moveTo>
                <a:lnTo>
                  <a:pt x="4223778" y="0"/>
                </a:lnTo>
                <a:lnTo>
                  <a:pt x="4223778" y="6865951"/>
                </a:lnTo>
                <a:lnTo>
                  <a:pt x="52221" y="6865951"/>
                </a:lnTo>
                <a:lnTo>
                  <a:pt x="49989" y="6844695"/>
                </a:lnTo>
                <a:cubicBezTo>
                  <a:pt x="46440" y="6810509"/>
                  <a:pt x="42891" y="6776323"/>
                  <a:pt x="41304" y="6765443"/>
                </a:cubicBezTo>
                <a:cubicBezTo>
                  <a:pt x="35681" y="6732842"/>
                  <a:pt x="13533" y="6716945"/>
                  <a:pt x="11182" y="6694817"/>
                </a:cubicBezTo>
                <a:cubicBezTo>
                  <a:pt x="16764" y="6697663"/>
                  <a:pt x="14835" y="6635151"/>
                  <a:pt x="10913" y="6627127"/>
                </a:cubicBezTo>
                <a:cubicBezTo>
                  <a:pt x="19564" y="6579282"/>
                  <a:pt x="-12861" y="6585665"/>
                  <a:pt x="5999" y="6527525"/>
                </a:cubicBezTo>
                <a:cubicBezTo>
                  <a:pt x="12287" y="6468687"/>
                  <a:pt x="19003" y="6409739"/>
                  <a:pt x="7685" y="6346547"/>
                </a:cubicBezTo>
                <a:cubicBezTo>
                  <a:pt x="31149" y="6240430"/>
                  <a:pt x="5895" y="6134229"/>
                  <a:pt x="12535" y="6084924"/>
                </a:cubicBezTo>
                <a:cubicBezTo>
                  <a:pt x="14696" y="6024961"/>
                  <a:pt x="53867" y="6020785"/>
                  <a:pt x="45320" y="5989742"/>
                </a:cubicBezTo>
                <a:cubicBezTo>
                  <a:pt x="41264" y="5940899"/>
                  <a:pt x="43258" y="5932095"/>
                  <a:pt x="40418" y="5889597"/>
                </a:cubicBezTo>
                <a:cubicBezTo>
                  <a:pt x="20860" y="5848611"/>
                  <a:pt x="51187" y="5792775"/>
                  <a:pt x="49796" y="5755774"/>
                </a:cubicBezTo>
                <a:cubicBezTo>
                  <a:pt x="43522" y="5734342"/>
                  <a:pt x="37368" y="5692606"/>
                  <a:pt x="49956" y="5684909"/>
                </a:cubicBezTo>
                <a:cubicBezTo>
                  <a:pt x="52825" y="5660429"/>
                  <a:pt x="62553" y="5623499"/>
                  <a:pt x="67011" y="5608897"/>
                </a:cubicBezTo>
                <a:lnTo>
                  <a:pt x="76701" y="5597290"/>
                </a:lnTo>
                <a:cubicBezTo>
                  <a:pt x="87717" y="5587442"/>
                  <a:pt x="82431" y="5550877"/>
                  <a:pt x="89120" y="5529641"/>
                </a:cubicBezTo>
                <a:cubicBezTo>
                  <a:pt x="69291" y="5496375"/>
                  <a:pt x="118554" y="5526326"/>
                  <a:pt x="94330" y="5470852"/>
                </a:cubicBezTo>
                <a:cubicBezTo>
                  <a:pt x="95483" y="5449506"/>
                  <a:pt x="114690" y="5429653"/>
                  <a:pt x="116139" y="5390946"/>
                </a:cubicBezTo>
                <a:cubicBezTo>
                  <a:pt x="127589" y="5337323"/>
                  <a:pt x="132794" y="5338384"/>
                  <a:pt x="135560" y="5284344"/>
                </a:cubicBezTo>
                <a:cubicBezTo>
                  <a:pt x="143629" y="5226223"/>
                  <a:pt x="148113" y="5192743"/>
                  <a:pt x="158141" y="5143920"/>
                </a:cubicBezTo>
                <a:cubicBezTo>
                  <a:pt x="170128" y="5118849"/>
                  <a:pt x="159838" y="5102006"/>
                  <a:pt x="174950" y="5088188"/>
                </a:cubicBezTo>
                <a:cubicBezTo>
                  <a:pt x="197620" y="5107654"/>
                  <a:pt x="181875" y="4983257"/>
                  <a:pt x="203603" y="5010764"/>
                </a:cubicBezTo>
                <a:lnTo>
                  <a:pt x="258582" y="4919969"/>
                </a:lnTo>
                <a:cubicBezTo>
                  <a:pt x="238838" y="4883087"/>
                  <a:pt x="271098" y="4853332"/>
                  <a:pt x="287910" y="4849612"/>
                </a:cubicBezTo>
                <a:cubicBezTo>
                  <a:pt x="294156" y="4811643"/>
                  <a:pt x="286101" y="4834074"/>
                  <a:pt x="305439" y="4799017"/>
                </a:cubicBezTo>
                <a:cubicBezTo>
                  <a:pt x="322572" y="4758926"/>
                  <a:pt x="352642" y="4705848"/>
                  <a:pt x="373456" y="4667754"/>
                </a:cubicBezTo>
                <a:cubicBezTo>
                  <a:pt x="384080" y="4649919"/>
                  <a:pt x="401158" y="4670663"/>
                  <a:pt x="407944" y="4574050"/>
                </a:cubicBezTo>
                <a:cubicBezTo>
                  <a:pt x="408098" y="4548109"/>
                  <a:pt x="427782" y="4503327"/>
                  <a:pt x="425133" y="4462469"/>
                </a:cubicBezTo>
                <a:lnTo>
                  <a:pt x="433890" y="4364681"/>
                </a:lnTo>
                <a:cubicBezTo>
                  <a:pt x="430018" y="4339230"/>
                  <a:pt x="435361" y="4287915"/>
                  <a:pt x="440691" y="4222147"/>
                </a:cubicBezTo>
                <a:cubicBezTo>
                  <a:pt x="451463" y="4164562"/>
                  <a:pt x="497377" y="4067298"/>
                  <a:pt x="503057" y="3977136"/>
                </a:cubicBezTo>
                <a:cubicBezTo>
                  <a:pt x="519229" y="3939837"/>
                  <a:pt x="472839" y="3875689"/>
                  <a:pt x="507582" y="3776020"/>
                </a:cubicBezTo>
                <a:cubicBezTo>
                  <a:pt x="497716" y="3757477"/>
                  <a:pt x="518006" y="3707185"/>
                  <a:pt x="521577" y="3692206"/>
                </a:cubicBezTo>
                <a:cubicBezTo>
                  <a:pt x="525148" y="3677227"/>
                  <a:pt x="526352" y="3687655"/>
                  <a:pt x="529009" y="3686147"/>
                </a:cubicBezTo>
                <a:cubicBezTo>
                  <a:pt x="531848" y="3650325"/>
                  <a:pt x="545504" y="3563351"/>
                  <a:pt x="551870" y="3514534"/>
                </a:cubicBezTo>
                <a:cubicBezTo>
                  <a:pt x="561331" y="3487751"/>
                  <a:pt x="581973" y="3426419"/>
                  <a:pt x="567205" y="3393248"/>
                </a:cubicBezTo>
                <a:cubicBezTo>
                  <a:pt x="585208" y="3400657"/>
                  <a:pt x="563566" y="3353906"/>
                  <a:pt x="579630" y="3344723"/>
                </a:cubicBezTo>
                <a:cubicBezTo>
                  <a:pt x="592861" y="3339338"/>
                  <a:pt x="589379" y="3323900"/>
                  <a:pt x="592672" y="3310978"/>
                </a:cubicBezTo>
                <a:cubicBezTo>
                  <a:pt x="605351" y="3299735"/>
                  <a:pt x="594296" y="3237176"/>
                  <a:pt x="589270" y="3216655"/>
                </a:cubicBezTo>
                <a:cubicBezTo>
                  <a:pt x="566909" y="3160431"/>
                  <a:pt x="626099" y="3142203"/>
                  <a:pt x="609663" y="3096973"/>
                </a:cubicBezTo>
                <a:cubicBezTo>
                  <a:pt x="609191" y="3084373"/>
                  <a:pt x="615889" y="3033331"/>
                  <a:pt x="618886" y="3023628"/>
                </a:cubicBezTo>
                <a:lnTo>
                  <a:pt x="630425" y="2998646"/>
                </a:lnTo>
                <a:lnTo>
                  <a:pt x="640017" y="2995914"/>
                </a:lnTo>
                <a:lnTo>
                  <a:pt x="643600" y="2978244"/>
                </a:lnTo>
                <a:lnTo>
                  <a:pt x="659520" y="2950805"/>
                </a:lnTo>
                <a:cubicBezTo>
                  <a:pt x="620152" y="2937671"/>
                  <a:pt x="687598" y="2860550"/>
                  <a:pt x="650890" y="2864933"/>
                </a:cubicBezTo>
                <a:cubicBezTo>
                  <a:pt x="663707" y="2817056"/>
                  <a:pt x="662078" y="2779813"/>
                  <a:pt x="640210" y="2741864"/>
                </a:cubicBezTo>
                <a:cubicBezTo>
                  <a:pt x="634452" y="2649732"/>
                  <a:pt x="665268" y="2597914"/>
                  <a:pt x="639387" y="2510931"/>
                </a:cubicBezTo>
                <a:cubicBezTo>
                  <a:pt x="645574" y="2407642"/>
                  <a:pt x="671719" y="2317589"/>
                  <a:pt x="680438" y="2227415"/>
                </a:cubicBezTo>
                <a:cubicBezTo>
                  <a:pt x="664175" y="2189847"/>
                  <a:pt x="704423" y="2141655"/>
                  <a:pt x="688135" y="2054289"/>
                </a:cubicBezTo>
                <a:cubicBezTo>
                  <a:pt x="683239" y="2048201"/>
                  <a:pt x="684029" y="1979567"/>
                  <a:pt x="681480" y="1972202"/>
                </a:cubicBezTo>
                <a:lnTo>
                  <a:pt x="686247" y="1917474"/>
                </a:lnTo>
                <a:lnTo>
                  <a:pt x="679783" y="1862721"/>
                </a:lnTo>
                <a:cubicBezTo>
                  <a:pt x="683677" y="1851209"/>
                  <a:pt x="688980" y="1824057"/>
                  <a:pt x="686639" y="1818227"/>
                </a:cubicBezTo>
                <a:lnTo>
                  <a:pt x="658235" y="1742488"/>
                </a:lnTo>
                <a:cubicBezTo>
                  <a:pt x="645662" y="1715201"/>
                  <a:pt x="661423" y="1719638"/>
                  <a:pt x="636990" y="1638389"/>
                </a:cubicBezTo>
                <a:cubicBezTo>
                  <a:pt x="626351" y="1601441"/>
                  <a:pt x="629414" y="1617134"/>
                  <a:pt x="602059" y="1570807"/>
                </a:cubicBezTo>
                <a:lnTo>
                  <a:pt x="570903" y="1513173"/>
                </a:lnTo>
                <a:cubicBezTo>
                  <a:pt x="570781" y="1503175"/>
                  <a:pt x="550561" y="1468055"/>
                  <a:pt x="550438" y="1458058"/>
                </a:cubicBezTo>
                <a:cubicBezTo>
                  <a:pt x="556848" y="1428101"/>
                  <a:pt x="546263" y="1422712"/>
                  <a:pt x="531416" y="1385478"/>
                </a:cubicBezTo>
                <a:cubicBezTo>
                  <a:pt x="527790" y="1370753"/>
                  <a:pt x="490725" y="1304050"/>
                  <a:pt x="501981" y="1265452"/>
                </a:cubicBezTo>
                <a:cubicBezTo>
                  <a:pt x="501825" y="1234781"/>
                  <a:pt x="490462" y="1187660"/>
                  <a:pt x="487370" y="1141743"/>
                </a:cubicBezTo>
                <a:cubicBezTo>
                  <a:pt x="484278" y="1095826"/>
                  <a:pt x="483852" y="1028118"/>
                  <a:pt x="483427" y="989948"/>
                </a:cubicBezTo>
                <a:cubicBezTo>
                  <a:pt x="483001" y="951779"/>
                  <a:pt x="494678" y="945984"/>
                  <a:pt x="484820" y="912725"/>
                </a:cubicBezTo>
                <a:cubicBezTo>
                  <a:pt x="467566" y="854951"/>
                  <a:pt x="510777" y="860797"/>
                  <a:pt x="475093" y="812798"/>
                </a:cubicBezTo>
                <a:cubicBezTo>
                  <a:pt x="461960" y="787034"/>
                  <a:pt x="498505" y="551948"/>
                  <a:pt x="461972" y="450605"/>
                </a:cubicBezTo>
                <a:cubicBezTo>
                  <a:pt x="470167" y="357604"/>
                  <a:pt x="458694" y="431306"/>
                  <a:pt x="465015" y="372906"/>
                </a:cubicBezTo>
                <a:cubicBezTo>
                  <a:pt x="503427" y="364177"/>
                  <a:pt x="489736" y="290341"/>
                  <a:pt x="490377" y="246134"/>
                </a:cubicBezTo>
                <a:cubicBezTo>
                  <a:pt x="491019" y="201927"/>
                  <a:pt x="449725" y="138160"/>
                  <a:pt x="468864" y="107666"/>
                </a:cubicBezTo>
                <a:cubicBezTo>
                  <a:pt x="468282" y="89794"/>
                  <a:pt x="477749" y="76947"/>
                  <a:pt x="477167" y="59075"/>
                </a:cubicBezTo>
                <a:lnTo>
                  <a:pt x="472992" y="14560"/>
                </a:lnTo>
                <a:close/>
              </a:path>
            </a:pathLst>
          </a:custGeom>
        </p:spPr>
      </p:pic>
      <p:sp>
        <p:nvSpPr>
          <p:cNvPr id="3" name="Content Placeholder 2">
            <a:extLst>
              <a:ext uri="{FF2B5EF4-FFF2-40B4-BE49-F238E27FC236}">
                <a16:creationId xmlns:a16="http://schemas.microsoft.com/office/drawing/2014/main" id="{CBEACAC7-95CC-F1AC-1C1C-9486F2DB67E1}"/>
              </a:ext>
            </a:extLst>
          </p:cNvPr>
          <p:cNvSpPr>
            <a:spLocks noGrp="1"/>
          </p:cNvSpPr>
          <p:nvPr>
            <p:ph idx="1"/>
          </p:nvPr>
        </p:nvSpPr>
        <p:spPr>
          <a:xfrm>
            <a:off x="1137035" y="2194102"/>
            <a:ext cx="6516216" cy="3908585"/>
          </a:xfrm>
        </p:spPr>
        <p:txBody>
          <a:bodyPr>
            <a:normAutofit/>
          </a:bodyPr>
          <a:lstStyle/>
          <a:p>
            <a:pPr marL="0" indent="0">
              <a:buNone/>
            </a:pPr>
            <a:r>
              <a:rPr lang="en-US" sz="1700"/>
              <a:t>7. Word cloud</a:t>
            </a:r>
          </a:p>
          <a:p>
            <a:pPr marL="457200" lvl="1" indent="0">
              <a:buNone/>
            </a:pPr>
            <a:r>
              <a:rPr lang="en-US" sz="1700"/>
              <a:t>About : </a:t>
            </a:r>
            <a:r>
              <a:rPr lang="en-US" sz="1700" b="0" i="0">
                <a:effectLst/>
                <a:highlight>
                  <a:srgbClr val="FFFFFF"/>
                </a:highlight>
                <a:latin typeface="Söhne"/>
              </a:rPr>
              <a:t>A word cloud is a visualization technique used to represent text data, where the size of each word indicates its frequency or importance in the text. The words are usually displayed in a random arrangement, with more frequent words appearing larger and more prominent.</a:t>
            </a:r>
          </a:p>
          <a:p>
            <a:pPr marL="0" indent="0">
              <a:buNone/>
            </a:pPr>
            <a:endParaRPr lang="en-US" sz="1700">
              <a:highlight>
                <a:srgbClr val="FFFFFF"/>
              </a:highlight>
              <a:latin typeface="Söhne"/>
            </a:endParaRPr>
          </a:p>
          <a:p>
            <a:pPr marL="0" indent="0">
              <a:buNone/>
            </a:pPr>
            <a:r>
              <a:rPr lang="en-US" sz="1700">
                <a:highlight>
                  <a:srgbClr val="FFFFFF"/>
                </a:highlight>
                <a:latin typeface="Söhne"/>
              </a:rPr>
              <a:t>8. Streamlit</a:t>
            </a:r>
          </a:p>
          <a:p>
            <a:pPr marL="457200" lvl="1" indent="0">
              <a:buNone/>
            </a:pPr>
            <a:r>
              <a:rPr lang="en-US" sz="1700">
                <a:highlight>
                  <a:srgbClr val="FFFFFF"/>
                </a:highlight>
                <a:latin typeface="Söhne"/>
              </a:rPr>
              <a:t>About : </a:t>
            </a:r>
            <a:r>
              <a:rPr lang="en-US" sz="1700" b="0" i="0">
                <a:effectLst/>
                <a:highlight>
                  <a:srgbClr val="FFFFFF"/>
                </a:highlight>
                <a:latin typeface="Söhne"/>
              </a:rPr>
              <a:t>Streamlit is an open-source Python library that allows you to create interactive web applications for machine learning, data science, and other analytical tasks with minimal effort. It's designed to simplify the process of building and sharing data-driven applications, enabling users to quickly prototype and deploy web apps directly from Python scripts.</a:t>
            </a:r>
            <a:endParaRPr lang="en-US" sz="1700"/>
          </a:p>
        </p:txBody>
      </p:sp>
    </p:spTree>
    <p:extLst>
      <p:ext uri="{BB962C8B-B14F-4D97-AF65-F5344CB8AC3E}">
        <p14:creationId xmlns:p14="http://schemas.microsoft.com/office/powerpoint/2010/main" val="23900680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944E337-3E5D-4A1F-A5A1-2057F25B8A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DA50D69-7CF7-4844-B844-A2B821C77F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854"/>
            <a:ext cx="12192000" cy="6865854"/>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omputer script on a screen">
            <a:extLst>
              <a:ext uri="{FF2B5EF4-FFF2-40B4-BE49-F238E27FC236}">
                <a16:creationId xmlns:a16="http://schemas.microsoft.com/office/drawing/2014/main" id="{65616B58-7ED3-C913-3D04-DCAB94A27F8A}"/>
              </a:ext>
            </a:extLst>
          </p:cNvPr>
          <p:cNvPicPr>
            <a:picLocks noChangeAspect="1"/>
          </p:cNvPicPr>
          <p:nvPr/>
        </p:nvPicPr>
        <p:blipFill rotWithShape="1">
          <a:blip r:embed="rId2"/>
          <a:srcRect l="11841" r="51613" b="-1"/>
          <a:stretch/>
        </p:blipFill>
        <p:spPr>
          <a:xfrm>
            <a:off x="20" y="10"/>
            <a:ext cx="3754739" cy="6857990"/>
          </a:xfrm>
          <a:custGeom>
            <a:avLst/>
            <a:gdLst/>
            <a:ahLst/>
            <a:cxnLst/>
            <a:rect l="l" t="t" r="r" b="b"/>
            <a:pathLst>
              <a:path w="3754759" h="6858000">
                <a:moveTo>
                  <a:pt x="0" y="0"/>
                </a:moveTo>
                <a:lnTo>
                  <a:pt x="3405358" y="0"/>
                </a:lnTo>
                <a:lnTo>
                  <a:pt x="3406298" y="5103"/>
                </a:lnTo>
                <a:cubicBezTo>
                  <a:pt x="3408705" y="9272"/>
                  <a:pt x="3410993" y="13534"/>
                  <a:pt x="3408744" y="22806"/>
                </a:cubicBezTo>
                <a:cubicBezTo>
                  <a:pt x="3398212" y="18869"/>
                  <a:pt x="3412504" y="58782"/>
                  <a:pt x="3403554" y="60481"/>
                </a:cubicBezTo>
                <a:cubicBezTo>
                  <a:pt x="3417198" y="75379"/>
                  <a:pt x="3401704" y="83956"/>
                  <a:pt x="3406685" y="104437"/>
                </a:cubicBezTo>
                <a:cubicBezTo>
                  <a:pt x="3412035" y="113935"/>
                  <a:pt x="3413215" y="120918"/>
                  <a:pt x="3408439" y="130745"/>
                </a:cubicBezTo>
                <a:cubicBezTo>
                  <a:pt x="3434362" y="174436"/>
                  <a:pt x="3410826" y="157826"/>
                  <a:pt x="3422002" y="199353"/>
                </a:cubicBezTo>
                <a:cubicBezTo>
                  <a:pt x="3433366" y="235046"/>
                  <a:pt x="3441595" y="275734"/>
                  <a:pt x="3466217" y="309590"/>
                </a:cubicBezTo>
                <a:cubicBezTo>
                  <a:pt x="3473022" y="315692"/>
                  <a:pt x="3476249" y="331335"/>
                  <a:pt x="3473425" y="344525"/>
                </a:cubicBezTo>
                <a:cubicBezTo>
                  <a:pt x="3472938" y="346792"/>
                  <a:pt x="3472286" y="348904"/>
                  <a:pt x="3471491" y="350788"/>
                </a:cubicBezTo>
                <a:cubicBezTo>
                  <a:pt x="3476473" y="380853"/>
                  <a:pt x="3497528" y="490678"/>
                  <a:pt x="3503314" y="524915"/>
                </a:cubicBezTo>
                <a:cubicBezTo>
                  <a:pt x="3495110" y="528110"/>
                  <a:pt x="3511009" y="544789"/>
                  <a:pt x="3506208" y="556205"/>
                </a:cubicBezTo>
                <a:cubicBezTo>
                  <a:pt x="3501906" y="564424"/>
                  <a:pt x="3505727" y="571402"/>
                  <a:pt x="3506503" y="579730"/>
                </a:cubicBezTo>
                <a:cubicBezTo>
                  <a:pt x="3503352" y="590904"/>
                  <a:pt x="3511763" y="626437"/>
                  <a:pt x="3516997" y="635552"/>
                </a:cubicBezTo>
                <a:cubicBezTo>
                  <a:pt x="3534688" y="657082"/>
                  <a:pt x="3524838" y="708447"/>
                  <a:pt x="3538464" y="726388"/>
                </a:cubicBezTo>
                <a:cubicBezTo>
                  <a:pt x="3540659" y="733032"/>
                  <a:pt x="3541735" y="739585"/>
                  <a:pt x="3542115" y="746049"/>
                </a:cubicBezTo>
                <a:lnTo>
                  <a:pt x="3541598" y="764218"/>
                </a:lnTo>
                <a:lnTo>
                  <a:pt x="3538294" y="769538"/>
                </a:lnTo>
                <a:lnTo>
                  <a:pt x="3539714" y="780556"/>
                </a:lnTo>
                <a:lnTo>
                  <a:pt x="3539328" y="783752"/>
                </a:lnTo>
                <a:cubicBezTo>
                  <a:pt x="3538575" y="789859"/>
                  <a:pt x="3537953" y="795880"/>
                  <a:pt x="3537882" y="801812"/>
                </a:cubicBezTo>
                <a:cubicBezTo>
                  <a:pt x="3555332" y="793164"/>
                  <a:pt x="3540143" y="850853"/>
                  <a:pt x="3553763" y="833773"/>
                </a:cubicBezTo>
                <a:cubicBezTo>
                  <a:pt x="3556400" y="864868"/>
                  <a:pt x="3568671" y="840452"/>
                  <a:pt x="3557696" y="878520"/>
                </a:cubicBezTo>
                <a:cubicBezTo>
                  <a:pt x="3574636" y="926170"/>
                  <a:pt x="3572932" y="1002669"/>
                  <a:pt x="3596902" y="1039468"/>
                </a:cubicBezTo>
                <a:cubicBezTo>
                  <a:pt x="3588227" y="1035176"/>
                  <a:pt x="3582669" y="1055878"/>
                  <a:pt x="3587550" y="1069793"/>
                </a:cubicBezTo>
                <a:cubicBezTo>
                  <a:pt x="3553603" y="1054905"/>
                  <a:pt x="3620138" y="1124159"/>
                  <a:pt x="3598129" y="1137690"/>
                </a:cubicBezTo>
                <a:cubicBezTo>
                  <a:pt x="3619154" y="1137277"/>
                  <a:pt x="3657845" y="1198819"/>
                  <a:pt x="3642072" y="1229443"/>
                </a:cubicBezTo>
                <a:cubicBezTo>
                  <a:pt x="3648492" y="1274612"/>
                  <a:pt x="3667414" y="1305895"/>
                  <a:pt x="3662799" y="1353804"/>
                </a:cubicBezTo>
                <a:cubicBezTo>
                  <a:pt x="3665680" y="1355144"/>
                  <a:pt x="3668149" y="1357448"/>
                  <a:pt x="3670319" y="1360420"/>
                </a:cubicBezTo>
                <a:lnTo>
                  <a:pt x="3675717" y="1370453"/>
                </a:lnTo>
                <a:lnTo>
                  <a:pt x="3675458" y="1372456"/>
                </a:lnTo>
                <a:cubicBezTo>
                  <a:pt x="3675775" y="1380261"/>
                  <a:pt x="3677154" y="1384198"/>
                  <a:pt x="3678998" y="1386422"/>
                </a:cubicBezTo>
                <a:lnTo>
                  <a:pt x="3681613" y="1387932"/>
                </a:lnTo>
                <a:lnTo>
                  <a:pt x="3684619" y="1397028"/>
                </a:lnTo>
                <a:lnTo>
                  <a:pt x="3692094" y="1413643"/>
                </a:lnTo>
                <a:lnTo>
                  <a:pt x="3692036" y="1417975"/>
                </a:lnTo>
                <a:lnTo>
                  <a:pt x="3701043" y="1444940"/>
                </a:lnTo>
                <a:lnTo>
                  <a:pt x="3700474" y="1445893"/>
                </a:lnTo>
                <a:cubicBezTo>
                  <a:pt x="3699407" y="1448641"/>
                  <a:pt x="3699006" y="1451835"/>
                  <a:pt x="3699990" y="1456030"/>
                </a:cubicBezTo>
                <a:cubicBezTo>
                  <a:pt x="3688343" y="1458099"/>
                  <a:pt x="3696713" y="1461887"/>
                  <a:pt x="3700642" y="1474079"/>
                </a:cubicBezTo>
                <a:cubicBezTo>
                  <a:pt x="3683431" y="1480016"/>
                  <a:pt x="3700716" y="1509516"/>
                  <a:pt x="3693587" y="1522890"/>
                </a:cubicBezTo>
                <a:cubicBezTo>
                  <a:pt x="3696861" y="1531716"/>
                  <a:pt x="3700010" y="1541157"/>
                  <a:pt x="3702900" y="1551068"/>
                </a:cubicBezTo>
                <a:lnTo>
                  <a:pt x="3708038" y="1631578"/>
                </a:lnTo>
                <a:lnTo>
                  <a:pt x="3698097" y="1716642"/>
                </a:lnTo>
                <a:cubicBezTo>
                  <a:pt x="3699314" y="1747867"/>
                  <a:pt x="3695412" y="1775147"/>
                  <a:pt x="3700384" y="1801382"/>
                </a:cubicBezTo>
                <a:cubicBezTo>
                  <a:pt x="3696845" y="1812311"/>
                  <a:pt x="3695699" y="1822504"/>
                  <a:pt x="3702257" y="1832013"/>
                </a:cubicBezTo>
                <a:cubicBezTo>
                  <a:pt x="3701651" y="1861238"/>
                  <a:pt x="3693313" y="1868713"/>
                  <a:pt x="3700986" y="1886838"/>
                </a:cubicBezTo>
                <a:cubicBezTo>
                  <a:pt x="3687741" y="1903887"/>
                  <a:pt x="3693148" y="1904594"/>
                  <a:pt x="3697545" y="1912087"/>
                </a:cubicBezTo>
                <a:lnTo>
                  <a:pt x="3697885" y="1913171"/>
                </a:lnTo>
                <a:lnTo>
                  <a:pt x="3695987" y="1915505"/>
                </a:lnTo>
                <a:lnTo>
                  <a:pt x="3695284" y="1920179"/>
                </a:lnTo>
                <a:lnTo>
                  <a:pt x="3696499" y="1932787"/>
                </a:lnTo>
                <a:lnTo>
                  <a:pt x="3697473" y="1937503"/>
                </a:lnTo>
                <a:cubicBezTo>
                  <a:pt x="3697953" y="1940760"/>
                  <a:pt x="3698023" y="1942937"/>
                  <a:pt x="3697799" y="1944457"/>
                </a:cubicBezTo>
                <a:lnTo>
                  <a:pt x="3697642" y="1944638"/>
                </a:lnTo>
                <a:lnTo>
                  <a:pt x="3698268" y="1951136"/>
                </a:lnTo>
                <a:cubicBezTo>
                  <a:pt x="3699704" y="1962083"/>
                  <a:pt x="3701457" y="1972719"/>
                  <a:pt x="3703418" y="1982828"/>
                </a:cubicBezTo>
                <a:cubicBezTo>
                  <a:pt x="3694620" y="1991887"/>
                  <a:pt x="3707345" y="2028973"/>
                  <a:pt x="3689767" y="2025705"/>
                </a:cubicBezTo>
                <a:cubicBezTo>
                  <a:pt x="3691896" y="2039367"/>
                  <a:pt x="3699517" y="2047321"/>
                  <a:pt x="3687894" y="2043252"/>
                </a:cubicBezTo>
                <a:cubicBezTo>
                  <a:pt x="3688268" y="2047766"/>
                  <a:pt x="3687435" y="2050599"/>
                  <a:pt x="3686015" y="2052668"/>
                </a:cubicBezTo>
                <a:lnTo>
                  <a:pt x="3685329" y="2053280"/>
                </a:lnTo>
                <a:lnTo>
                  <a:pt x="3690348" y="2083660"/>
                </a:lnTo>
                <a:lnTo>
                  <a:pt x="3689688" y="2087758"/>
                </a:lnTo>
                <a:lnTo>
                  <a:pt x="3694656" y="2107476"/>
                </a:lnTo>
                <a:lnTo>
                  <a:pt x="3696317" y="2117709"/>
                </a:lnTo>
                <a:lnTo>
                  <a:pt x="3698652" y="2120508"/>
                </a:lnTo>
                <a:cubicBezTo>
                  <a:pt x="3700138" y="2123582"/>
                  <a:pt x="3700933" y="2128051"/>
                  <a:pt x="3700157" y="2135655"/>
                </a:cubicBezTo>
                <a:lnTo>
                  <a:pt x="3699626" y="2137431"/>
                </a:lnTo>
                <a:lnTo>
                  <a:pt x="3703486" y="2149795"/>
                </a:lnTo>
                <a:cubicBezTo>
                  <a:pt x="3705184" y="2153754"/>
                  <a:pt x="3707268" y="2157232"/>
                  <a:pt x="3709885" y="2160002"/>
                </a:cubicBezTo>
                <a:cubicBezTo>
                  <a:pt x="3698737" y="2203287"/>
                  <a:pt x="3712805" y="2242927"/>
                  <a:pt x="3712777" y="2289319"/>
                </a:cubicBezTo>
                <a:cubicBezTo>
                  <a:pt x="3693169" y="2310331"/>
                  <a:pt x="3722276" y="2389074"/>
                  <a:pt x="3742794" y="2399589"/>
                </a:cubicBezTo>
                <a:cubicBezTo>
                  <a:pt x="3725319" y="2400703"/>
                  <a:pt x="3751962" y="2457534"/>
                  <a:pt x="3753311" y="2472464"/>
                </a:cubicBezTo>
                <a:cubicBezTo>
                  <a:pt x="3753760" y="2477441"/>
                  <a:pt x="3751399" y="2477762"/>
                  <a:pt x="3743656" y="2469811"/>
                </a:cubicBezTo>
                <a:cubicBezTo>
                  <a:pt x="3746474" y="2485608"/>
                  <a:pt x="3738186" y="2502460"/>
                  <a:pt x="3730339" y="2493869"/>
                </a:cubicBezTo>
                <a:cubicBezTo>
                  <a:pt x="3748556" y="2541387"/>
                  <a:pt x="3736267" y="2613433"/>
                  <a:pt x="3746134" y="2667651"/>
                </a:cubicBezTo>
                <a:cubicBezTo>
                  <a:pt x="3730160" y="2698252"/>
                  <a:pt x="3745496" y="2681337"/>
                  <a:pt x="3743743" y="2712354"/>
                </a:cubicBezTo>
                <a:cubicBezTo>
                  <a:pt x="3759373" y="2703131"/>
                  <a:pt x="3736572" y="2750256"/>
                  <a:pt x="3754759" y="2751060"/>
                </a:cubicBezTo>
                <a:cubicBezTo>
                  <a:pt x="3753864" y="2756679"/>
                  <a:pt x="3752424" y="2762098"/>
                  <a:pt x="3750841" y="2767527"/>
                </a:cubicBezTo>
                <a:lnTo>
                  <a:pt x="3750021" y="2770377"/>
                </a:lnTo>
                <a:lnTo>
                  <a:pt x="3749874" y="2781617"/>
                </a:lnTo>
                <a:lnTo>
                  <a:pt x="3745916" y="2784975"/>
                </a:lnTo>
                <a:lnTo>
                  <a:pt x="3742888" y="2802030"/>
                </a:lnTo>
                <a:cubicBezTo>
                  <a:pt x="3742360" y="2808388"/>
                  <a:pt x="3742498" y="2815196"/>
                  <a:pt x="3743710" y="2822667"/>
                </a:cubicBezTo>
                <a:cubicBezTo>
                  <a:pt x="3751787" y="2840797"/>
                  <a:pt x="3744398" y="2870002"/>
                  <a:pt x="3746201" y="2896003"/>
                </a:cubicBezTo>
                <a:lnTo>
                  <a:pt x="3749006" y="2907846"/>
                </a:lnTo>
                <a:lnTo>
                  <a:pt x="3747206" y="2947037"/>
                </a:lnTo>
                <a:cubicBezTo>
                  <a:pt x="3747030" y="2958176"/>
                  <a:pt x="3747214" y="2969719"/>
                  <a:pt x="3748070" y="2981841"/>
                </a:cubicBezTo>
                <a:lnTo>
                  <a:pt x="3750937" y="3004278"/>
                </a:lnTo>
                <a:lnTo>
                  <a:pt x="3749761" y="3010254"/>
                </a:lnTo>
                <a:cubicBezTo>
                  <a:pt x="3750425" y="3020530"/>
                  <a:pt x="3756245" y="3033889"/>
                  <a:pt x="3749923" y="3032983"/>
                </a:cubicBezTo>
                <a:lnTo>
                  <a:pt x="3752658" y="3044429"/>
                </a:lnTo>
                <a:lnTo>
                  <a:pt x="3748217" y="3056076"/>
                </a:lnTo>
                <a:cubicBezTo>
                  <a:pt x="3747117" y="3057381"/>
                  <a:pt x="3745928" y="3058381"/>
                  <a:pt x="3744691" y="3059042"/>
                </a:cubicBezTo>
                <a:lnTo>
                  <a:pt x="3747123" y="3075102"/>
                </a:lnTo>
                <a:lnTo>
                  <a:pt x="3744190" y="3088509"/>
                </a:lnTo>
                <a:lnTo>
                  <a:pt x="3747093" y="3099930"/>
                </a:lnTo>
                <a:lnTo>
                  <a:pt x="3746799" y="3104743"/>
                </a:lnTo>
                <a:lnTo>
                  <a:pt x="3745610" y="3116729"/>
                </a:lnTo>
                <a:cubicBezTo>
                  <a:pt x="3744666" y="3122891"/>
                  <a:pt x="3743503" y="3129792"/>
                  <a:pt x="3742676" y="3137453"/>
                </a:cubicBezTo>
                <a:lnTo>
                  <a:pt x="3742441" y="3143884"/>
                </a:lnTo>
                <a:lnTo>
                  <a:pt x="3737104" y="3158122"/>
                </a:lnTo>
                <a:cubicBezTo>
                  <a:pt x="3733050" y="3168490"/>
                  <a:pt x="3730374" y="3176626"/>
                  <a:pt x="3733275" y="3185367"/>
                </a:cubicBezTo>
                <a:cubicBezTo>
                  <a:pt x="3728135" y="3200760"/>
                  <a:pt x="3712176" y="3212117"/>
                  <a:pt x="3717639" y="3233769"/>
                </a:cubicBezTo>
                <a:cubicBezTo>
                  <a:pt x="3709851" y="3227497"/>
                  <a:pt x="3717920" y="3258095"/>
                  <a:pt x="3710433" y="3262123"/>
                </a:cubicBezTo>
                <a:cubicBezTo>
                  <a:pt x="3704342" y="3264110"/>
                  <a:pt x="3705370" y="3273856"/>
                  <a:pt x="3703458" y="3281408"/>
                </a:cubicBezTo>
                <a:cubicBezTo>
                  <a:pt x="3697412" y="3287020"/>
                  <a:pt x="3693483" y="3324746"/>
                  <a:pt x="3695027" y="3337739"/>
                </a:cubicBezTo>
                <a:cubicBezTo>
                  <a:pt x="3703095" y="3374177"/>
                  <a:pt x="3679154" y="3404974"/>
                  <a:pt x="3684951" y="3434139"/>
                </a:cubicBezTo>
                <a:cubicBezTo>
                  <a:pt x="3684732" y="3441861"/>
                  <a:pt x="3683615" y="3448308"/>
                  <a:pt x="3681946" y="3453928"/>
                </a:cubicBezTo>
                <a:lnTo>
                  <a:pt x="3675939" y="3468021"/>
                </a:lnTo>
                <a:cubicBezTo>
                  <a:pt x="3674480" y="3468264"/>
                  <a:pt x="3673022" y="3468506"/>
                  <a:pt x="3671563" y="3468748"/>
                </a:cubicBezTo>
                <a:lnTo>
                  <a:pt x="3669360" y="3479164"/>
                </a:lnTo>
                <a:lnTo>
                  <a:pt x="3668060" y="3481325"/>
                </a:lnTo>
                <a:cubicBezTo>
                  <a:pt x="3665560" y="3485437"/>
                  <a:pt x="3663197" y="3489622"/>
                  <a:pt x="3661315" y="3494328"/>
                </a:cubicBezTo>
                <a:cubicBezTo>
                  <a:pt x="3678446" y="3506175"/>
                  <a:pt x="3648136" y="3536311"/>
                  <a:pt x="3664679" y="3537226"/>
                </a:cubicBezTo>
                <a:cubicBezTo>
                  <a:pt x="3657322" y="3565147"/>
                  <a:pt x="3674997" y="3558694"/>
                  <a:pt x="3654205" y="3577551"/>
                </a:cubicBezTo>
                <a:cubicBezTo>
                  <a:pt x="3653633" y="3634248"/>
                  <a:pt x="3628736" y="3694092"/>
                  <a:pt x="3637325" y="3749618"/>
                </a:cubicBezTo>
                <a:cubicBezTo>
                  <a:pt x="3631446" y="3736800"/>
                  <a:pt x="3620480" y="3747498"/>
                  <a:pt x="3620258" y="3763981"/>
                </a:cubicBezTo>
                <a:cubicBezTo>
                  <a:pt x="3596667" y="3715365"/>
                  <a:pt x="3630603" y="3842969"/>
                  <a:pt x="3608193" y="3830141"/>
                </a:cubicBezTo>
                <a:cubicBezTo>
                  <a:pt x="3625759" y="3852486"/>
                  <a:pt x="3638965" y="3943841"/>
                  <a:pt x="3616479" y="3951521"/>
                </a:cubicBezTo>
                <a:cubicBezTo>
                  <a:pt x="3607940" y="3994867"/>
                  <a:pt x="3614033" y="4040502"/>
                  <a:pt x="3595498" y="4074157"/>
                </a:cubicBezTo>
                <a:cubicBezTo>
                  <a:pt x="3597477" y="4078342"/>
                  <a:pt x="3598819" y="4082864"/>
                  <a:pt x="3599706" y="4087599"/>
                </a:cubicBezTo>
                <a:lnTo>
                  <a:pt x="3601103" y="4101515"/>
                </a:lnTo>
                <a:lnTo>
                  <a:pt x="3600274" y="4102849"/>
                </a:lnTo>
                <a:cubicBezTo>
                  <a:pt x="3598143" y="4109482"/>
                  <a:pt x="3598077" y="4114144"/>
                  <a:pt x="3598925" y="4117926"/>
                </a:cubicBezTo>
                <a:lnTo>
                  <a:pt x="3600630" y="4121966"/>
                </a:lnTo>
                <a:lnTo>
                  <a:pt x="3600331" y="4132543"/>
                </a:lnTo>
                <a:lnTo>
                  <a:pt x="3601432" y="4154003"/>
                </a:lnTo>
                <a:lnTo>
                  <a:pt x="3600054" y="4157433"/>
                </a:lnTo>
                <a:lnTo>
                  <a:pt x="3599248" y="4188888"/>
                </a:lnTo>
                <a:cubicBezTo>
                  <a:pt x="3598993" y="4188940"/>
                  <a:pt x="3598738" y="4188992"/>
                  <a:pt x="3598484" y="4189044"/>
                </a:cubicBezTo>
                <a:cubicBezTo>
                  <a:pt x="3596754" y="4190111"/>
                  <a:pt x="3595443" y="4192250"/>
                  <a:pt x="3594971" y="4196698"/>
                </a:cubicBezTo>
                <a:cubicBezTo>
                  <a:pt x="3584674" y="4185805"/>
                  <a:pt x="3590455" y="4197885"/>
                  <a:pt x="3589971" y="4211958"/>
                </a:cubicBezTo>
                <a:cubicBezTo>
                  <a:pt x="3573870" y="4198179"/>
                  <a:pt x="3579156" y="4240607"/>
                  <a:pt x="3569135" y="4243705"/>
                </a:cubicBezTo>
                <a:cubicBezTo>
                  <a:pt x="3569142" y="4254351"/>
                  <a:pt x="3568856" y="4265362"/>
                  <a:pt x="3568210" y="4276468"/>
                </a:cubicBezTo>
                <a:lnTo>
                  <a:pt x="3567613" y="4282925"/>
                </a:lnTo>
                <a:cubicBezTo>
                  <a:pt x="3567553" y="4282949"/>
                  <a:pt x="3567492" y="4282974"/>
                  <a:pt x="3567432" y="4282999"/>
                </a:cubicBezTo>
                <a:cubicBezTo>
                  <a:pt x="3566940" y="4284280"/>
                  <a:pt x="3566607" y="4286359"/>
                  <a:pt x="3566464" y="4289697"/>
                </a:cubicBezTo>
                <a:lnTo>
                  <a:pt x="3566526" y="4294698"/>
                </a:lnTo>
                <a:lnTo>
                  <a:pt x="3565367" y="4307225"/>
                </a:lnTo>
                <a:lnTo>
                  <a:pt x="3563841" y="4311164"/>
                </a:lnTo>
                <a:lnTo>
                  <a:pt x="3561610" y="4312189"/>
                </a:lnTo>
                <a:lnTo>
                  <a:pt x="3561734" y="4313408"/>
                </a:lnTo>
                <a:cubicBezTo>
                  <a:pt x="3564537" y="4323096"/>
                  <a:pt x="3569544" y="4327053"/>
                  <a:pt x="3553832" y="4334910"/>
                </a:cubicBezTo>
                <a:cubicBezTo>
                  <a:pt x="3557797" y="4356533"/>
                  <a:pt x="3548502" y="4358433"/>
                  <a:pt x="3542564" y="4385380"/>
                </a:cubicBezTo>
                <a:cubicBezTo>
                  <a:pt x="3547050" y="4398267"/>
                  <a:pt x="3544091" y="4407098"/>
                  <a:pt x="3538724" y="4415150"/>
                </a:cubicBezTo>
                <a:cubicBezTo>
                  <a:pt x="3538633" y="4442707"/>
                  <a:pt x="3529920" y="4465824"/>
                  <a:pt x="3525348" y="4495753"/>
                </a:cubicBezTo>
                <a:cubicBezTo>
                  <a:pt x="3529387" y="4530212"/>
                  <a:pt x="3514579" y="4543935"/>
                  <a:pt x="3509749" y="4575934"/>
                </a:cubicBezTo>
                <a:cubicBezTo>
                  <a:pt x="3519579" y="4606914"/>
                  <a:pt x="3496418" y="4596497"/>
                  <a:pt x="3489779" y="4611927"/>
                </a:cubicBezTo>
                <a:lnTo>
                  <a:pt x="3488856" y="4616508"/>
                </a:lnTo>
                <a:lnTo>
                  <a:pt x="3489486" y="4629163"/>
                </a:lnTo>
                <a:lnTo>
                  <a:pt x="3490242" y="4633947"/>
                </a:lnTo>
                <a:cubicBezTo>
                  <a:pt x="3490570" y="4637233"/>
                  <a:pt x="3490539" y="4639406"/>
                  <a:pt x="3490244" y="4640894"/>
                </a:cubicBezTo>
                <a:lnTo>
                  <a:pt x="3490078" y="4641059"/>
                </a:lnTo>
                <a:lnTo>
                  <a:pt x="3490403" y="4647582"/>
                </a:lnTo>
                <a:cubicBezTo>
                  <a:pt x="3491330" y="4658608"/>
                  <a:pt x="3492590" y="4669354"/>
                  <a:pt x="3494082" y="4679601"/>
                </a:cubicBezTo>
                <a:cubicBezTo>
                  <a:pt x="3484854" y="4687754"/>
                  <a:pt x="3495864" y="4725869"/>
                  <a:pt x="3478421" y="4720918"/>
                </a:cubicBezTo>
                <a:cubicBezTo>
                  <a:pt x="3479918" y="4734712"/>
                  <a:pt x="3487176" y="4743359"/>
                  <a:pt x="3475730" y="4738188"/>
                </a:cubicBezTo>
                <a:cubicBezTo>
                  <a:pt x="3475894" y="4742712"/>
                  <a:pt x="3474928" y="4745450"/>
                  <a:pt x="3473409" y="4747368"/>
                </a:cubicBezTo>
                <a:lnTo>
                  <a:pt x="3472696" y="4747913"/>
                </a:lnTo>
                <a:lnTo>
                  <a:pt x="3476304" y="4778609"/>
                </a:lnTo>
                <a:lnTo>
                  <a:pt x="3475454" y="4782623"/>
                </a:lnTo>
                <a:lnTo>
                  <a:pt x="3479507" y="4802712"/>
                </a:lnTo>
                <a:lnTo>
                  <a:pt x="3480695" y="4813049"/>
                </a:lnTo>
                <a:lnTo>
                  <a:pt x="3482902" y="4816057"/>
                </a:lnTo>
                <a:cubicBezTo>
                  <a:pt x="3484247" y="4819259"/>
                  <a:pt x="3484834" y="4823783"/>
                  <a:pt x="3483703" y="4831270"/>
                </a:cubicBezTo>
                <a:lnTo>
                  <a:pt x="3483090" y="4832984"/>
                </a:lnTo>
                <a:lnTo>
                  <a:pt x="3486378" y="4845654"/>
                </a:lnTo>
                <a:cubicBezTo>
                  <a:pt x="3487893" y="4849755"/>
                  <a:pt x="3489817" y="4853416"/>
                  <a:pt x="3492309" y="4856425"/>
                </a:cubicBezTo>
                <a:cubicBezTo>
                  <a:pt x="3479133" y="4898390"/>
                  <a:pt x="3491371" y="4939174"/>
                  <a:pt x="3489182" y="4985308"/>
                </a:cubicBezTo>
                <a:cubicBezTo>
                  <a:pt x="3492413" y="5037202"/>
                  <a:pt x="3496839" y="5073159"/>
                  <a:pt x="3498182" y="5107346"/>
                </a:cubicBezTo>
                <a:cubicBezTo>
                  <a:pt x="3500266" y="5123329"/>
                  <a:pt x="3506680" y="5240376"/>
                  <a:pt x="3499225" y="5231073"/>
                </a:cubicBezTo>
                <a:cubicBezTo>
                  <a:pt x="3515247" y="5280090"/>
                  <a:pt x="3497607" y="5309911"/>
                  <a:pt x="3504960" y="5364785"/>
                </a:cubicBezTo>
                <a:cubicBezTo>
                  <a:pt x="3487546" y="5393671"/>
                  <a:pt x="3503686" y="5378336"/>
                  <a:pt x="3500486" y="5409009"/>
                </a:cubicBezTo>
                <a:cubicBezTo>
                  <a:pt x="3516561" y="5401350"/>
                  <a:pt x="3491544" y="5446009"/>
                  <a:pt x="3509710" y="5448570"/>
                </a:cubicBezTo>
                <a:cubicBezTo>
                  <a:pt x="3508555" y="5454072"/>
                  <a:pt x="3506859" y="5459319"/>
                  <a:pt x="3505022" y="5464568"/>
                </a:cubicBezTo>
                <a:lnTo>
                  <a:pt x="3504070" y="5467320"/>
                </a:lnTo>
                <a:lnTo>
                  <a:pt x="3503399" y="5478483"/>
                </a:lnTo>
                <a:lnTo>
                  <a:pt x="3499281" y="5481443"/>
                </a:lnTo>
                <a:lnTo>
                  <a:pt x="3499047" y="5616712"/>
                </a:lnTo>
                <a:cubicBezTo>
                  <a:pt x="3502347" y="5628424"/>
                  <a:pt x="3503819" y="5666768"/>
                  <a:pt x="3498775" y="5675291"/>
                </a:cubicBezTo>
                <a:cubicBezTo>
                  <a:pt x="3497984" y="5683547"/>
                  <a:pt x="3500335" y="5692400"/>
                  <a:pt x="3494739" y="5697458"/>
                </a:cubicBezTo>
                <a:cubicBezTo>
                  <a:pt x="3492180" y="5715432"/>
                  <a:pt x="3486290" y="5756597"/>
                  <a:pt x="3483423" y="5783137"/>
                </a:cubicBezTo>
                <a:cubicBezTo>
                  <a:pt x="3491452" y="5796973"/>
                  <a:pt x="3477643" y="5819988"/>
                  <a:pt x="3477532" y="5856699"/>
                </a:cubicBezTo>
                <a:cubicBezTo>
                  <a:pt x="3486776" y="5871818"/>
                  <a:pt x="3477340" y="5881447"/>
                  <a:pt x="3490032" y="5910638"/>
                </a:cubicBezTo>
                <a:cubicBezTo>
                  <a:pt x="3488930" y="5911913"/>
                  <a:pt x="3487924" y="5913488"/>
                  <a:pt x="3487046" y="5915313"/>
                </a:cubicBezTo>
                <a:cubicBezTo>
                  <a:pt x="3481941" y="5925917"/>
                  <a:pt x="3482137" y="5942505"/>
                  <a:pt x="3487484" y="5952365"/>
                </a:cubicBezTo>
                <a:cubicBezTo>
                  <a:pt x="3504666" y="5999029"/>
                  <a:pt x="3505019" y="6042078"/>
                  <a:pt x="3509266" y="6082373"/>
                </a:cubicBezTo>
                <a:cubicBezTo>
                  <a:pt x="3512265" y="6128005"/>
                  <a:pt x="3492950" y="6098121"/>
                  <a:pt x="3509564" y="6154771"/>
                </a:cubicBezTo>
                <a:cubicBezTo>
                  <a:pt x="3503223" y="6161045"/>
                  <a:pt x="3503062" y="6168289"/>
                  <a:pt x="3506404" y="6180433"/>
                </a:cubicBezTo>
                <a:cubicBezTo>
                  <a:pt x="3507378" y="6202614"/>
                  <a:pt x="3491084" y="6201180"/>
                  <a:pt x="3501312" y="6223427"/>
                </a:cubicBezTo>
                <a:cubicBezTo>
                  <a:pt x="3492497" y="6219559"/>
                  <a:pt x="3498753" y="6265580"/>
                  <a:pt x="3489469" y="6255476"/>
                </a:cubicBezTo>
                <a:cubicBezTo>
                  <a:pt x="3481791" y="6270065"/>
                  <a:pt x="3495037" y="6276996"/>
                  <a:pt x="3488398" y="6291462"/>
                </a:cubicBezTo>
                <a:cubicBezTo>
                  <a:pt x="3487099" y="6307679"/>
                  <a:pt x="3497555" y="6282019"/>
                  <a:pt x="3498547" y="6299935"/>
                </a:cubicBezTo>
                <a:cubicBezTo>
                  <a:pt x="3498173" y="6321676"/>
                  <a:pt x="3514193" y="6321381"/>
                  <a:pt x="3494028" y="6338390"/>
                </a:cubicBezTo>
                <a:lnTo>
                  <a:pt x="3486030" y="6396716"/>
                </a:lnTo>
                <a:cubicBezTo>
                  <a:pt x="3491309" y="6409668"/>
                  <a:pt x="3488928" y="6420134"/>
                  <a:pt x="3484103" y="6430386"/>
                </a:cubicBezTo>
                <a:cubicBezTo>
                  <a:pt x="3485763" y="6460632"/>
                  <a:pt x="3478568" y="6488285"/>
                  <a:pt x="3475922" y="6522318"/>
                </a:cubicBezTo>
                <a:cubicBezTo>
                  <a:pt x="3482128" y="6559051"/>
                  <a:pt x="3468277" y="6578006"/>
                  <a:pt x="3465506" y="6614374"/>
                </a:cubicBezTo>
                <a:cubicBezTo>
                  <a:pt x="3478925" y="6650248"/>
                  <a:pt x="3446064" y="6638174"/>
                  <a:pt x="3446789" y="6668768"/>
                </a:cubicBezTo>
                <a:cubicBezTo>
                  <a:pt x="3458869" y="6718505"/>
                  <a:pt x="3435878" y="6667592"/>
                  <a:pt x="3439582" y="6744454"/>
                </a:cubicBezTo>
                <a:cubicBezTo>
                  <a:pt x="3441631" y="6748797"/>
                  <a:pt x="3439393" y="6758101"/>
                  <a:pt x="3436538" y="6757102"/>
                </a:cubicBezTo>
                <a:cubicBezTo>
                  <a:pt x="3437461" y="6773941"/>
                  <a:pt x="3420846" y="6822488"/>
                  <a:pt x="3424061" y="6846522"/>
                </a:cubicBezTo>
                <a:lnTo>
                  <a:pt x="3423032" y="6858000"/>
                </a:lnTo>
                <a:lnTo>
                  <a:pt x="0" y="6858000"/>
                </a:lnTo>
                <a:close/>
              </a:path>
            </a:pathLst>
          </a:custGeom>
        </p:spPr>
      </p:pic>
      <p:sp>
        <p:nvSpPr>
          <p:cNvPr id="3" name="Content Placeholder 2">
            <a:extLst>
              <a:ext uri="{FF2B5EF4-FFF2-40B4-BE49-F238E27FC236}">
                <a16:creationId xmlns:a16="http://schemas.microsoft.com/office/drawing/2014/main" id="{CDFEF784-DFDF-EA60-990E-3E8956DB222D}"/>
              </a:ext>
            </a:extLst>
          </p:cNvPr>
          <p:cNvSpPr>
            <a:spLocks noGrp="1"/>
          </p:cNvSpPr>
          <p:nvPr>
            <p:ph idx="1"/>
          </p:nvPr>
        </p:nvSpPr>
        <p:spPr>
          <a:xfrm>
            <a:off x="4572001" y="2201958"/>
            <a:ext cx="6781800" cy="3900730"/>
          </a:xfrm>
        </p:spPr>
        <p:txBody>
          <a:bodyPr anchor="t">
            <a:normAutofit/>
          </a:bodyPr>
          <a:lstStyle/>
          <a:p>
            <a:pPr marL="0" indent="0">
              <a:buNone/>
            </a:pPr>
            <a:r>
              <a:rPr lang="en-US" sz="1400"/>
              <a:t>9. sklearn.feature_extraction.text</a:t>
            </a:r>
          </a:p>
          <a:p>
            <a:pPr marL="457200" lvl="1" indent="0">
              <a:buNone/>
            </a:pPr>
            <a:r>
              <a:rPr lang="en-US" sz="1400"/>
              <a:t>About : sklearn.feature_extraction.text is a module within the scikit-learn (sklearn) library that provides tools for extracting features from text data. It includes utilities for converting text documents into numerical feature vectors, which can be used as input for machine learning algorithms. Here's an overview of some of the key functionalities provided by sklearn.feature_extraction.text:</a:t>
            </a:r>
          </a:p>
          <a:p>
            <a:pPr marL="0" indent="0">
              <a:buNone/>
            </a:pPr>
            <a:endParaRPr lang="en-US" sz="1400"/>
          </a:p>
          <a:p>
            <a:pPr marL="0" indent="0">
              <a:buNone/>
            </a:pPr>
            <a:r>
              <a:rPr lang="en-US" sz="1400"/>
              <a:t>10. sklearn.metrics.pairwise </a:t>
            </a:r>
          </a:p>
          <a:p>
            <a:pPr marL="457200" lvl="1" indent="0">
              <a:buNone/>
            </a:pPr>
            <a:r>
              <a:rPr lang="en-US" sz="1400"/>
              <a:t>About : sklearn.metrics.pairwise is a submodule within the scikit-learn (sklearn) library that provides functions for computing pairwise distances and similarities between sets of observations or feature vectors. These functions are commonly used in various machine learning tasks, such as clustering, nearest neighbor search, and similarity-based recommendation systems. Here's an overview of some of the key functionalities provided by sklearn.metrics.pairwise:</a:t>
            </a:r>
          </a:p>
        </p:txBody>
      </p:sp>
    </p:spTree>
    <p:extLst>
      <p:ext uri="{BB962C8B-B14F-4D97-AF65-F5344CB8AC3E}">
        <p14:creationId xmlns:p14="http://schemas.microsoft.com/office/powerpoint/2010/main" val="12315027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64F5AE80-512F-624D-04B3-4A0AF2F1DD28}"/>
              </a:ext>
            </a:extLst>
          </p:cNvPr>
          <p:cNvSpPr>
            <a:spLocks noGrp="1"/>
          </p:cNvSpPr>
          <p:nvPr>
            <p:ph type="title"/>
          </p:nvPr>
        </p:nvSpPr>
        <p:spPr>
          <a:xfrm>
            <a:off x="838200" y="609600"/>
            <a:ext cx="3739341" cy="1330839"/>
          </a:xfrm>
        </p:spPr>
        <p:txBody>
          <a:bodyPr>
            <a:normAutofit/>
          </a:bodyPr>
          <a:lstStyle/>
          <a:p>
            <a:r>
              <a:rPr lang="en-US" dirty="0"/>
              <a:t>Data visualization</a:t>
            </a:r>
          </a:p>
        </p:txBody>
      </p:sp>
      <p:sp>
        <p:nvSpPr>
          <p:cNvPr id="3" name="Content Placeholder 2">
            <a:extLst>
              <a:ext uri="{FF2B5EF4-FFF2-40B4-BE49-F238E27FC236}">
                <a16:creationId xmlns:a16="http://schemas.microsoft.com/office/drawing/2014/main" id="{99F8D6DE-7070-70C5-23FD-70F5A60E11A2}"/>
              </a:ext>
            </a:extLst>
          </p:cNvPr>
          <p:cNvSpPr>
            <a:spLocks noGrp="1"/>
          </p:cNvSpPr>
          <p:nvPr>
            <p:ph idx="1"/>
          </p:nvPr>
        </p:nvSpPr>
        <p:spPr>
          <a:xfrm>
            <a:off x="862366" y="2194102"/>
            <a:ext cx="3427001" cy="3908586"/>
          </a:xfrm>
        </p:spPr>
        <p:txBody>
          <a:bodyPr>
            <a:normAutofit/>
          </a:bodyPr>
          <a:lstStyle/>
          <a:p>
            <a:pPr marL="0" indent="0">
              <a:buNone/>
            </a:pPr>
            <a:r>
              <a:rPr lang="en-US" sz="2000"/>
              <a:t>1. Bar plot the top 10 artists :</a:t>
            </a:r>
          </a:p>
        </p:txBody>
      </p:sp>
      <p:pic>
        <p:nvPicPr>
          <p:cNvPr id="5" name="Picture 4">
            <a:extLst>
              <a:ext uri="{FF2B5EF4-FFF2-40B4-BE49-F238E27FC236}">
                <a16:creationId xmlns:a16="http://schemas.microsoft.com/office/drawing/2014/main" id="{218D99F5-8CC7-BB1F-FDFD-2E38C91DAAE0}"/>
              </a:ext>
            </a:extLst>
          </p:cNvPr>
          <p:cNvPicPr>
            <a:picLocks noChangeAspect="1"/>
          </p:cNvPicPr>
          <p:nvPr/>
        </p:nvPicPr>
        <p:blipFill rotWithShape="1">
          <a:blip r:embed="rId2">
            <a:extLst>
              <a:ext uri="{28A0092B-C50C-407E-A947-70E740481C1C}">
                <a14:useLocalDpi xmlns:a14="http://schemas.microsoft.com/office/drawing/2010/main" val="0"/>
              </a:ext>
            </a:extLst>
          </a:blip>
          <a:srcRect l="18722" t="22927" r="19238" b="6940"/>
          <a:stretch/>
        </p:blipFill>
        <p:spPr>
          <a:xfrm>
            <a:off x="5445457" y="1483914"/>
            <a:ext cx="6155141" cy="3913913"/>
          </a:xfrm>
          <a:prstGeom prst="rect">
            <a:avLst/>
          </a:prstGeom>
        </p:spPr>
      </p:pic>
    </p:spTree>
    <p:extLst>
      <p:ext uri="{BB962C8B-B14F-4D97-AF65-F5344CB8AC3E}">
        <p14:creationId xmlns:p14="http://schemas.microsoft.com/office/powerpoint/2010/main" val="4146136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reeform: Shape 11">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Content Placeholder 2">
            <a:extLst>
              <a:ext uri="{FF2B5EF4-FFF2-40B4-BE49-F238E27FC236}">
                <a16:creationId xmlns:a16="http://schemas.microsoft.com/office/drawing/2014/main" id="{D11A9335-FDE0-712C-805F-7D632648CCC1}"/>
              </a:ext>
            </a:extLst>
          </p:cNvPr>
          <p:cNvSpPr>
            <a:spLocks noGrp="1"/>
          </p:cNvSpPr>
          <p:nvPr>
            <p:ph idx="1"/>
          </p:nvPr>
        </p:nvSpPr>
        <p:spPr>
          <a:xfrm>
            <a:off x="862366" y="2194102"/>
            <a:ext cx="3427001" cy="3908586"/>
          </a:xfrm>
        </p:spPr>
        <p:txBody>
          <a:bodyPr>
            <a:normAutofit/>
          </a:bodyPr>
          <a:lstStyle/>
          <a:p>
            <a:pPr marL="0" indent="0">
              <a:buNone/>
            </a:pPr>
            <a:r>
              <a:rPr lang="en-US" sz="2000"/>
              <a:t>2. Count plot of the number of songs per artist :</a:t>
            </a:r>
          </a:p>
        </p:txBody>
      </p:sp>
      <p:pic>
        <p:nvPicPr>
          <p:cNvPr id="5" name="Picture 4">
            <a:extLst>
              <a:ext uri="{FF2B5EF4-FFF2-40B4-BE49-F238E27FC236}">
                <a16:creationId xmlns:a16="http://schemas.microsoft.com/office/drawing/2014/main" id="{5270A9E0-1A9A-1758-EDEC-1B6467CC2547}"/>
              </a:ext>
            </a:extLst>
          </p:cNvPr>
          <p:cNvPicPr>
            <a:picLocks noChangeAspect="1"/>
          </p:cNvPicPr>
          <p:nvPr/>
        </p:nvPicPr>
        <p:blipFill rotWithShape="1">
          <a:blip r:embed="rId2">
            <a:extLst>
              <a:ext uri="{28A0092B-C50C-407E-A947-70E740481C1C}">
                <a14:useLocalDpi xmlns:a14="http://schemas.microsoft.com/office/drawing/2010/main" val="0"/>
              </a:ext>
            </a:extLst>
          </a:blip>
          <a:srcRect l="18836" t="17365" r="18738" b="3637"/>
          <a:stretch/>
        </p:blipFill>
        <p:spPr>
          <a:xfrm>
            <a:off x="5445457" y="1250180"/>
            <a:ext cx="6155141" cy="4381381"/>
          </a:xfrm>
          <a:prstGeom prst="rect">
            <a:avLst/>
          </a:prstGeom>
        </p:spPr>
      </p:pic>
    </p:spTree>
    <p:extLst>
      <p:ext uri="{BB962C8B-B14F-4D97-AF65-F5344CB8AC3E}">
        <p14:creationId xmlns:p14="http://schemas.microsoft.com/office/powerpoint/2010/main" val="36474062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67</TotalTime>
  <Words>668</Words>
  <Application>Microsoft Office PowerPoint</Application>
  <PresentationFormat>Widescreen</PresentationFormat>
  <Paragraphs>37</Paragraphs>
  <Slides>13</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Söhne</vt:lpstr>
      <vt:lpstr>Office Theme</vt:lpstr>
      <vt:lpstr>Title: machine learning model about</vt:lpstr>
      <vt:lpstr>Description:</vt:lpstr>
      <vt:lpstr>Used Tools and Libraries</vt:lpstr>
      <vt:lpstr>PowerPoint Presentation</vt:lpstr>
      <vt:lpstr>PowerPoint Presentation</vt:lpstr>
      <vt:lpstr>PowerPoint Presentation</vt:lpstr>
      <vt:lpstr>PowerPoint Presentation</vt:lpstr>
      <vt:lpstr>Data visualization</vt:lpstr>
      <vt:lpstr>PowerPoint Presentation</vt:lpstr>
      <vt:lpstr>PowerPoint Presentation</vt:lpstr>
      <vt:lpstr>PowerPoint Presentation</vt:lpstr>
      <vt:lpstr>PowerPoint Presentation</vt:lpstr>
      <vt:lpstr>After run :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machine learning model about</dc:title>
  <dc:creator>Moaz Fahmy</dc:creator>
  <cp:lastModifiedBy>mohamedsayed</cp:lastModifiedBy>
  <cp:revision>4</cp:revision>
  <dcterms:created xsi:type="dcterms:W3CDTF">2024-04-23T16:55:53Z</dcterms:created>
  <dcterms:modified xsi:type="dcterms:W3CDTF">2024-04-24T00:12:40Z</dcterms:modified>
</cp:coreProperties>
</file>

<file path=docProps/thumbnail.jpeg>
</file>